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4995A-C71D-41A1-9B0F-49052FF65C21}" type="datetimeFigureOut">
              <a:rPr lang="ru-RU" smtClean="0"/>
              <a:pPr/>
              <a:t>22.06.2015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32358-6030-48CB-80D0-0096D906DE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ou7.ucoz.ru/load/khochu_vsjo_znat/5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59632" y="1844824"/>
            <a:ext cx="4622804" cy="235449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115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Сказка</a:t>
            </a:r>
            <a:r>
              <a:rPr lang="ru-RU" sz="4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Шаблон №1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365104"/>
            <a:ext cx="36558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Шайдурова Валентина Федоровна</a:t>
            </a:r>
          </a:p>
          <a:p>
            <a:r>
              <a:rPr lang="ru-RU" b="1" dirty="0" smtClean="0"/>
              <a:t>Учитель английского языка</a:t>
            </a:r>
          </a:p>
          <a:p>
            <a:r>
              <a:rPr lang="ru-RU" b="1" dirty="0" smtClean="0"/>
              <a:t>ГБОУ «Школа №106»</a:t>
            </a:r>
          </a:p>
          <a:p>
            <a:r>
              <a:rPr lang="ru-RU" b="1" dirty="0" smtClean="0"/>
              <a:t>Санкт-Петербург</a:t>
            </a:r>
          </a:p>
          <a:p>
            <a:endParaRPr lang="ru-RU" b="1" dirty="0"/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g7.imageshack.us/img7/7447/slgg2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19672" y="2204864"/>
            <a:ext cx="16468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Источник</a:t>
            </a:r>
            <a:endParaRPr lang="ru-RU" sz="2800" b="1" dirty="0"/>
          </a:p>
        </p:txBody>
      </p:sp>
      <p:sp>
        <p:nvSpPr>
          <p:cNvPr id="4" name="Rectangle 3"/>
          <p:cNvSpPr/>
          <p:nvPr/>
        </p:nvSpPr>
        <p:spPr>
          <a:xfrm>
            <a:off x="1619672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http://mdou7.ucoz.ru/load/khochu_vsjo_znat/5/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</cp:revision>
  <dcterms:created xsi:type="dcterms:W3CDTF">2015-06-22T11:17:13Z</dcterms:created>
  <dcterms:modified xsi:type="dcterms:W3CDTF">2015-06-22T15:02:30Z</dcterms:modified>
</cp:coreProperties>
</file>