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2688-5BEC-4344-9A49-34683AD88352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FE47-5654-433F-BB45-403702F72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2688-5BEC-4344-9A49-34683AD88352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FE47-5654-433F-BB45-403702F72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2688-5BEC-4344-9A49-34683AD88352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FE47-5654-433F-BB45-403702F72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2688-5BEC-4344-9A49-34683AD88352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FE47-5654-433F-BB45-403702F72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2688-5BEC-4344-9A49-34683AD88352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FE47-5654-433F-BB45-403702F72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2688-5BEC-4344-9A49-34683AD88352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FE47-5654-433F-BB45-403702F72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2688-5BEC-4344-9A49-34683AD88352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FE47-5654-433F-BB45-403702F72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2688-5BEC-4344-9A49-34683AD88352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FE47-5654-433F-BB45-403702F72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2688-5BEC-4344-9A49-34683AD88352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FE47-5654-433F-BB45-403702F72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2688-5BEC-4344-9A49-34683AD88352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FE47-5654-433F-BB45-403702F72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2688-5BEC-4344-9A49-34683AD88352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FE47-5654-433F-BB45-403702F72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72688-5BEC-4344-9A49-34683AD88352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6FE47-5654-433F-BB45-403702F721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&#1091;&#1082;&#1072;&#1079;&#1082;&#1072;34.&#1088;&#1092;/load/shablony_fony/shablon_quot_kolobok_quot/38-1-0-16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cazka.ucoz.ru/_ld/1/473560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95536" y="414908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Шайдурова Валентина Федоровна</a:t>
            </a:r>
          </a:p>
          <a:p>
            <a:r>
              <a:rPr lang="ru-RU" b="1" dirty="0" smtClean="0"/>
              <a:t>Учитель английского языка</a:t>
            </a:r>
          </a:p>
          <a:p>
            <a:r>
              <a:rPr lang="ru-RU" b="1" dirty="0" smtClean="0"/>
              <a:t>ГБОУ «Школа №106»</a:t>
            </a:r>
          </a:p>
          <a:p>
            <a:r>
              <a:rPr lang="ru-RU" b="1" dirty="0" smtClean="0"/>
              <a:t>Санкт-Петербург</a:t>
            </a:r>
            <a:endParaRPr lang="ru-RU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705028" y="1556792"/>
            <a:ext cx="5527026" cy="27853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5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СКАЗКА.</a:t>
            </a:r>
          </a:p>
          <a:p>
            <a:pPr algn="ctr"/>
            <a:r>
              <a:rPr lang="ru-RU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Шаблон №3</a:t>
            </a:r>
            <a:endParaRPr lang="ru-RU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cazka.ucoz.ru/_ld/1/473560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cazka.ucoz.ru/_ld/1/473560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</a:t>
            </a:r>
            <a:r>
              <a:rPr lang="ru-RU" dirty="0" smtClean="0">
                <a:hlinkClick r:id="rId3"/>
              </a:rPr>
              <a:t>указка34.рф/</a:t>
            </a:r>
            <a:r>
              <a:rPr lang="en-US" dirty="0" smtClean="0">
                <a:hlinkClick r:id="rId3"/>
              </a:rPr>
              <a:t>load/</a:t>
            </a:r>
            <a:r>
              <a:rPr lang="en-US" dirty="0" err="1" smtClean="0">
                <a:hlinkClick r:id="rId3"/>
              </a:rPr>
              <a:t>shablony_fony</a:t>
            </a:r>
            <a:r>
              <a:rPr lang="en-US" dirty="0" smtClean="0">
                <a:hlinkClick r:id="rId3"/>
              </a:rPr>
              <a:t>/</a:t>
            </a:r>
            <a:r>
              <a:rPr lang="en-US" dirty="0" err="1" smtClean="0">
                <a:hlinkClick r:id="rId3"/>
              </a:rPr>
              <a:t>shablon_quot_kolobok_quot</a:t>
            </a:r>
            <a:r>
              <a:rPr lang="en-US" dirty="0" smtClean="0">
                <a:hlinkClick r:id="rId3"/>
              </a:rPr>
              <a:t>/38-1-0-165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627784" y="2492896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2015-06-22T15:14:50Z</dcterms:created>
  <dcterms:modified xsi:type="dcterms:W3CDTF">2015-06-22T15:18:40Z</dcterms:modified>
</cp:coreProperties>
</file>