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8F16C-1E80-45AD-B844-3A6270CD2F3B}" type="datetimeFigureOut">
              <a:rPr lang="ru-RU" smtClean="0"/>
              <a:t>22.06.2015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B27D8-74CD-4E90-85E2-D6DE834742B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8F16C-1E80-45AD-B844-3A6270CD2F3B}" type="datetimeFigureOut">
              <a:rPr lang="ru-RU" smtClean="0"/>
              <a:t>22.06.2015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B27D8-74CD-4E90-85E2-D6DE834742B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8F16C-1E80-45AD-B844-3A6270CD2F3B}" type="datetimeFigureOut">
              <a:rPr lang="ru-RU" smtClean="0"/>
              <a:t>22.06.2015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B27D8-74CD-4E90-85E2-D6DE834742B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8F16C-1E80-45AD-B844-3A6270CD2F3B}" type="datetimeFigureOut">
              <a:rPr lang="ru-RU" smtClean="0"/>
              <a:t>22.06.2015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B27D8-74CD-4E90-85E2-D6DE834742B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8F16C-1E80-45AD-B844-3A6270CD2F3B}" type="datetimeFigureOut">
              <a:rPr lang="ru-RU" smtClean="0"/>
              <a:t>22.06.2015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B27D8-74CD-4E90-85E2-D6DE834742B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8F16C-1E80-45AD-B844-3A6270CD2F3B}" type="datetimeFigureOut">
              <a:rPr lang="ru-RU" smtClean="0"/>
              <a:t>22.06.2015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B27D8-74CD-4E90-85E2-D6DE834742B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8F16C-1E80-45AD-B844-3A6270CD2F3B}" type="datetimeFigureOut">
              <a:rPr lang="ru-RU" smtClean="0"/>
              <a:t>22.06.2015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B27D8-74CD-4E90-85E2-D6DE834742B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8F16C-1E80-45AD-B844-3A6270CD2F3B}" type="datetimeFigureOut">
              <a:rPr lang="ru-RU" smtClean="0"/>
              <a:t>22.06.2015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B27D8-74CD-4E90-85E2-D6DE834742B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8F16C-1E80-45AD-B844-3A6270CD2F3B}" type="datetimeFigureOut">
              <a:rPr lang="ru-RU" smtClean="0"/>
              <a:t>22.06.2015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B27D8-74CD-4E90-85E2-D6DE834742B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8F16C-1E80-45AD-B844-3A6270CD2F3B}" type="datetimeFigureOut">
              <a:rPr lang="ru-RU" smtClean="0"/>
              <a:t>22.06.2015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B27D8-74CD-4E90-85E2-D6DE834742B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8F16C-1E80-45AD-B844-3A6270CD2F3B}" type="datetimeFigureOut">
              <a:rPr lang="ru-RU" smtClean="0"/>
              <a:t>22.06.2015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B27D8-74CD-4E90-85E2-D6DE834742B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38F16C-1E80-45AD-B844-3A6270CD2F3B}" type="datetimeFigureOut">
              <a:rPr lang="ru-RU" smtClean="0"/>
              <a:t>22.06.2015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DB27D8-74CD-4E90-85E2-D6DE834742B4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tapisarevskaya.rusedu.net/blog/1415/page/30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http://img-fotki.yandex.ru/get/4609/kur-valentina.13e/0_8e792_79865d8e_X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539552" y="3933056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 smtClean="0"/>
              <a:t>Шайдурова Валентина Федоровна</a:t>
            </a:r>
          </a:p>
          <a:p>
            <a:r>
              <a:rPr lang="ru-RU" b="1" dirty="0" smtClean="0"/>
              <a:t>Учитель английского языка</a:t>
            </a:r>
          </a:p>
          <a:p>
            <a:r>
              <a:rPr lang="ru-RU" b="1" dirty="0" smtClean="0"/>
              <a:t>ГБОУ «Школа №106»</a:t>
            </a:r>
          </a:p>
          <a:p>
            <a:r>
              <a:rPr lang="ru-RU" b="1" dirty="0" smtClean="0"/>
              <a:t>Санкт-Петербург</a:t>
            </a:r>
            <a:endParaRPr lang="ru-RU" b="1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1403648" y="1268760"/>
            <a:ext cx="4866460" cy="25391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15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Сказка.</a:t>
            </a:r>
          </a:p>
          <a:p>
            <a:pPr algn="ctr"/>
            <a:r>
              <a:rPr lang="ru-RU" sz="4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Шаблон №2</a:t>
            </a:r>
            <a:endParaRPr lang="ru-RU" sz="44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http://img-fotki.yandex.ru/get/4609/kur-valentina.13e/0_8e792_79865d8e_X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http://img-fotki.yandex.ru/get/4609/kur-valentina.13e/0_8e792_79865d8e_X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339752" y="2636912"/>
            <a:ext cx="1103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И</a:t>
            </a:r>
            <a:r>
              <a:rPr lang="ru-RU" dirty="0" smtClean="0"/>
              <a:t>сточник</a:t>
            </a:r>
            <a:endParaRPr lang="ru-RU" dirty="0"/>
          </a:p>
        </p:txBody>
      </p:sp>
      <p:sp>
        <p:nvSpPr>
          <p:cNvPr id="5" name="Rectangle 4"/>
          <p:cNvSpPr/>
          <p:nvPr/>
        </p:nvSpPr>
        <p:spPr>
          <a:xfrm>
            <a:off x="2286000" y="3105835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>
                <a:hlinkClick r:id="rId3"/>
              </a:rPr>
              <a:t>http://tapisarevskaya.rusedu.net/blog/1415/page/30</a:t>
            </a: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22</Words>
  <Application>Microsoft Office PowerPoint</Application>
  <PresentationFormat>On-screen Show (4:3)</PresentationFormat>
  <Paragraphs>8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Slide 2</vt:lpstr>
      <vt:lpstr>Slide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acer</dc:creator>
  <cp:lastModifiedBy>acer</cp:lastModifiedBy>
  <cp:revision>1</cp:revision>
  <dcterms:created xsi:type="dcterms:W3CDTF">2015-06-22T14:55:11Z</dcterms:created>
  <dcterms:modified xsi:type="dcterms:W3CDTF">2015-06-22T15:01:57Z</dcterms:modified>
</cp:coreProperties>
</file>