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90BCF-5EB3-4EBC-9761-FD2A79B2E9B7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0C12-ED01-44FB-9948-005C4F223C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54.ru/node/24818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du54.ru/sites/default/files/resize/userfiles/image/fokina_l__p_shablon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39752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23728" y="1844824"/>
            <a:ext cx="4572000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Сказка.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№4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du54.ru/sites/default/files/resize/userfiles/image/fokina_l__p_shablon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du54.ru/sites/default/files/resize/userfiles/image/fokina_l__p_shablon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19888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339752" y="2564904"/>
            <a:ext cx="3627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http://www.edu54.ru/node/248188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2015-06-22T15:27:09Z</dcterms:created>
  <dcterms:modified xsi:type="dcterms:W3CDTF">2015-06-22T15:30:14Z</dcterms:modified>
</cp:coreProperties>
</file>