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/>
                <a:ea typeface="Batang" panose="02030600000101010101" pitchFamily="18" charset="-127"/>
                <a:cs typeface="Arial" panose="020B0604020202020204" pitchFamily="34" charset="0"/>
              </a:rPr>
              <a:t>Шаблон для презентации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Batang" panose="02030600000101010101" pitchFamily="18" charset="-127"/>
                <a:cs typeface="Arial" panose="020B0604020202020204" pitchFamily="34" charset="0"/>
              </a:rPr>
              <a:t>«Занимательная математика»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Даниловская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Николаевна,</a:t>
            </a:r>
          </a:p>
          <a:p>
            <a:pPr lvl="0"/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математики МОУ «С(К)ОШИ № 4»</a:t>
            </a:r>
          </a:p>
          <a:p>
            <a:pPr lvl="0"/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Магнитогорск, Челябинская область, 2015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4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0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272572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Источники иллюстрации</a:t>
            </a:r>
            <a:r>
              <a:rPr lang="ru-RU" b="1" cap="all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b="1" cap="all" dirty="0">
                <a:solidFill>
                  <a:srgbClr val="002060"/>
                </a:solidFill>
              </a:rPr>
              <a:t>http://www.best-animation.ru/lanim/cveti_nov/cveti_19.gif</a:t>
            </a:r>
            <a:endParaRPr lang="ru-RU" b="1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42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Шаблон для презентации  «Занимательная математика»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Оленька привет</dc:creator>
  <cp:lastModifiedBy>hp 1</cp:lastModifiedBy>
  <cp:revision>4</cp:revision>
  <dcterms:created xsi:type="dcterms:W3CDTF">2015-06-23T12:54:50Z</dcterms:created>
  <dcterms:modified xsi:type="dcterms:W3CDTF">2015-06-23T13:50:48Z</dcterms:modified>
</cp:coreProperties>
</file>