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  <a:t>Шаблон для презентации </a:t>
            </a:r>
            <a:br>
              <a:rPr lang="ru-RU" b="1" dirty="0">
                <a:solidFill>
                  <a:srgbClr val="7030A0"/>
                </a:solidFill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  <a:t>«История математики»</a:t>
            </a:r>
            <a:r>
              <a:rPr lang="ru-RU" b="1" dirty="0">
                <a:solidFill>
                  <a:srgbClr val="7030A0"/>
                </a:solidFill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математики МОУ «С(К)ОШИ № 4»</a:t>
            </a:r>
          </a:p>
          <a:p>
            <a:pPr lvl="0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Магнитогорск, Челябинская область,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2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27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39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1916832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Источники иллюстрации :</a:t>
            </a:r>
          </a:p>
          <a:p>
            <a:endParaRPr lang="ru-RU" b="1" smtClean="0"/>
          </a:p>
          <a:p>
            <a:r>
              <a:rPr lang="en-US" b="1" smtClean="0"/>
              <a:t>https</a:t>
            </a:r>
            <a:r>
              <a:rPr lang="en-US" b="1"/>
              <a:t>://lh4.googleusercontent.com/0bvqWoFFvogqtseVIqJKbzeVH9hmNGKWKHEHs4LvV974IWUaVMNBisW8GfaA8SsCLGdFb_3b4F44NL4eWhWebFfLJnkiZmvKB9XHbtZQ6PjuPudWxoFD3RDKt2qrydVRvg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10260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 «История математики»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3</cp:revision>
  <dcterms:created xsi:type="dcterms:W3CDTF">2015-06-23T14:54:14Z</dcterms:created>
  <dcterms:modified xsi:type="dcterms:W3CDTF">2015-06-23T15:18:16Z</dcterms:modified>
</cp:coreProperties>
</file>