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59" r:id="rId3"/>
    <p:sldId id="257" r:id="rId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44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23.06.2015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23.06.2015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23.06.2015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23.06.2015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23.06.2015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23.06.2015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23.06.2015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23.06.2015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23.06.2015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23.06.2015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23.06.2015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23.06.2015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2856"/>
            <a:ext cx="7772400" cy="1467594"/>
          </a:xfrm>
        </p:spPr>
        <p:txBody>
          <a:bodyPr>
            <a:normAutofit fontScale="90000"/>
          </a:bodyPr>
          <a:lstStyle/>
          <a:p>
            <a:r>
              <a:rPr lang="ru-RU" sz="3200" b="1" i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ea typeface="Batang" panose="02030600000101010101" pitchFamily="18" charset="-127"/>
                <a:cs typeface="Arial" panose="020B0604020202020204" pitchFamily="34" charset="0"/>
              </a:rPr>
              <a:t>Шаблон для презентации </a:t>
            </a:r>
            <a:r>
              <a:rPr lang="ru-RU" sz="3200" b="1" i="1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ea typeface="Batang" panose="02030600000101010101" pitchFamily="18" charset="-127"/>
                <a:cs typeface="Arial" panose="020B0604020202020204" pitchFamily="34" charset="0"/>
              </a:rPr>
              <a:t>«Геометрические тела»</a:t>
            </a:r>
            <a:r>
              <a:rPr lang="ru-RU" sz="3200" b="1" i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ea typeface="Batang" panose="02030600000101010101" pitchFamily="18" charset="-127"/>
                <a:cs typeface="Arial" panose="020B0604020202020204" pitchFamily="34" charset="0"/>
              </a:rPr>
              <a:t/>
            </a:r>
            <a:br>
              <a:rPr lang="ru-RU" sz="3200" b="1" i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ea typeface="Batang" panose="02030600000101010101" pitchFamily="18" charset="-127"/>
                <a:cs typeface="Arial" panose="020B0604020202020204" pitchFamily="34" charset="0"/>
              </a:rPr>
            </a:br>
            <a:endParaRPr lang="ru-RU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339752" y="3789040"/>
            <a:ext cx="6400800" cy="1752600"/>
          </a:xfrm>
        </p:spPr>
        <p:txBody>
          <a:bodyPr/>
          <a:lstStyle/>
          <a:p>
            <a:pPr lvl="0"/>
            <a:r>
              <a:rPr lang="ru-RU" sz="2000" dirty="0" err="1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Даниловская</a:t>
            </a:r>
            <a:r>
              <a:rPr lang="ru-RU" sz="200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Ольга Николаевна,</a:t>
            </a:r>
          </a:p>
          <a:p>
            <a:pPr lvl="0"/>
            <a:r>
              <a:rPr lang="ru-RU" sz="200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учитель математики МОУ «С(К)ОШИ № 4»</a:t>
            </a:r>
          </a:p>
          <a:p>
            <a:pPr lvl="0"/>
            <a:r>
              <a:rPr lang="ru-RU" sz="200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г. Магнитогорск, Челябинская область, 2015</a:t>
            </a:r>
          </a:p>
          <a:p>
            <a:endParaRPr lang="ru-RU" dirty="0">
              <a:solidFill>
                <a:schemeClr val="tx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0643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8296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duotone>
              <a:schemeClr val="accent3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339752" y="2573356"/>
            <a:ext cx="410445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Источник иллюстрации:</a:t>
            </a:r>
          </a:p>
          <a:p>
            <a:endParaRPr lang="ru-RU" dirty="0" smtClean="0"/>
          </a:p>
          <a:p>
            <a:r>
              <a:rPr lang="en-US" dirty="0" smtClean="0"/>
              <a:t>http</a:t>
            </a:r>
            <a:r>
              <a:rPr lang="en-US" dirty="0"/>
              <a:t>://www.iad.sfu-kras.ru/images/portfolio/img_9203_mid.jpg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70381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</TotalTime>
  <Words>33</Words>
  <Application>Microsoft Office PowerPoint</Application>
  <PresentationFormat>Экран (4:3)</PresentationFormat>
  <Paragraphs>7</Paragraphs>
  <Slides>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</vt:i4>
      </vt:variant>
    </vt:vector>
  </HeadingPairs>
  <TitlesOfParts>
    <vt:vector size="4" baseType="lpstr">
      <vt:lpstr>Тема Office</vt:lpstr>
      <vt:lpstr>Шаблон для презентации «Геометрические тела» 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Оленька привет</dc:creator>
  <cp:lastModifiedBy>hp 1</cp:lastModifiedBy>
  <cp:revision>3</cp:revision>
  <dcterms:created xsi:type="dcterms:W3CDTF">2015-06-23T15:39:32Z</dcterms:created>
  <dcterms:modified xsi:type="dcterms:W3CDTF">2015-06-23T16:06:28Z</dcterms:modified>
</cp:coreProperties>
</file>