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2D10-F0FF-417A-8AE1-E48405B09DEE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5BA66-5EB1-4843-900B-F9440C651F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lotnikova.blogspot.ru/2010/05/blog-post_28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_if9WYx9V3fo/S_8zc6n8eII/AAAAAAAACfc/lCkeh8e8JzE/s1600/ramky_narod_ru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504688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67744" y="1988840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Сказка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Шаблон №5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386104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Шайдурова Валентина Федоровна</a:t>
            </a:r>
          </a:p>
          <a:p>
            <a:pPr algn="ctr"/>
            <a:r>
              <a:rPr lang="ru-RU" sz="1600" b="1" dirty="0" smtClean="0"/>
              <a:t>Учитель английского языка</a:t>
            </a:r>
          </a:p>
          <a:p>
            <a:pPr algn="ctr"/>
            <a:r>
              <a:rPr lang="ru-RU" sz="1600" b="1" dirty="0" smtClean="0"/>
              <a:t>ГБОУ «Школа №106»</a:t>
            </a:r>
          </a:p>
          <a:p>
            <a:pPr algn="ctr"/>
            <a:r>
              <a:rPr lang="ru-RU" sz="1600" b="1" dirty="0" smtClean="0"/>
              <a:t>Санкт-Петербург</a:t>
            </a:r>
            <a:endParaRPr lang="ru-RU" sz="1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_if9WYx9V3fo/S_8zc6n8eII/AAAAAAAACfc/lCkeh8e8JzE/s1600/ramky_narod_ru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504688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_if9WYx9V3fo/S_8zc6n8eII/AAAAAAAACfc/lCkeh8e8JzE/s1600/ramky_narod_ru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504688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47864" y="2780928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http://plotnikova.blogspot.ru/2010/05/blog-post_28.html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</cp:revision>
  <dcterms:created xsi:type="dcterms:W3CDTF">2015-06-22T15:53:31Z</dcterms:created>
  <dcterms:modified xsi:type="dcterms:W3CDTF">2015-06-22T16:31:39Z</dcterms:modified>
</cp:coreProperties>
</file>