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D1E3-4F84-4925-9391-37AB3597A025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7392A-48C0-46CB-9C9F-465A2D836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ayrok.ru/kartinki/page/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nayrok.ru/uploads/posts/2011-10/1319191306_detskie-fo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690" y="-82979"/>
            <a:ext cx="9213690" cy="694097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63688" y="465313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259632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9632" y="1916832"/>
            <a:ext cx="4572000" cy="193899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9600" b="1" dirty="0" smtClean="0">
                <a:ln/>
                <a:solidFill>
                  <a:srgbClr val="00B050"/>
                </a:solidFill>
              </a:rPr>
              <a:t>Сказка</a:t>
            </a:r>
            <a:r>
              <a:rPr lang="ru-RU" sz="2800" b="1" dirty="0" smtClean="0">
                <a:ln/>
                <a:solidFill>
                  <a:srgbClr val="00B050"/>
                </a:solidFill>
              </a:rPr>
              <a:t>.</a:t>
            </a:r>
          </a:p>
          <a:p>
            <a:pPr algn="ctr"/>
            <a:r>
              <a:rPr lang="ru-RU" sz="2400" b="1" dirty="0" smtClean="0">
                <a:ln/>
                <a:solidFill>
                  <a:srgbClr val="00B050"/>
                </a:solidFill>
                <a:latin typeface="Segoe Print" pitchFamily="2" charset="0"/>
                <a:cs typeface="David" pitchFamily="34" charset="-79"/>
              </a:rPr>
              <a:t>Шаблон №6</a:t>
            </a:r>
            <a:endParaRPr lang="ru-RU" sz="2400" b="1" dirty="0">
              <a:ln/>
              <a:solidFill>
                <a:srgbClr val="00B050"/>
              </a:solidFill>
              <a:latin typeface="Segoe Print" pitchFamily="2" charset="0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nayrok.ru/uploads/posts/2011-10/1319191306_detskie-fo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690" y="-82979"/>
            <a:ext cx="9213690" cy="69409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nayrok.ru/uploads/posts/2011-10/1319191306_detskie-fon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9690" y="-82979"/>
            <a:ext cx="9213690" cy="694097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63688" y="4653136"/>
            <a:ext cx="330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http://nayrok.ru/kartinki/page/2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</cp:revision>
  <dcterms:created xsi:type="dcterms:W3CDTF">2015-06-22T15:56:39Z</dcterms:created>
  <dcterms:modified xsi:type="dcterms:W3CDTF">2015-06-23T16:42:48Z</dcterms:modified>
</cp:coreProperties>
</file>