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82B2-799D-4C76-8B24-C283AC4FFAD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6671-7BA1-4264-A656-0D176EC6CE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/321-1-0-2975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amp;pcy;&amp;ocy; &amp;acy;&amp;ncy;&amp;gcy;&amp;lcy;&amp;icy;&amp;jcy;&amp;scy;&amp;kcy;&amp;ocy;&amp;mcy;&amp;ucy; &amp;yacy;&amp;zcy;&amp;y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15816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195736" y="1268760"/>
            <a:ext cx="5899372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UK.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Model #1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amp;pcy;&amp;ocy; &amp;acy;&amp;ncy;&amp;gcy;&amp;lcy;&amp;icy;&amp;jcy;&amp;scy;&amp;kcy;&amp;ocy;&amp;mcy;&amp;ucy; &amp;yacy;&amp;zcy;&amp;y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amp;pcy;&amp;ocy; &amp;acy;&amp;ncy;&amp;gcy;&amp;lcy;&amp;icy;&amp;jcy;&amp;scy;&amp;kcy;&amp;ocy;&amp;mcy;&amp;ucy; &amp;yacy;&amp;zcy;&amp;y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5847" y="3244334"/>
            <a:ext cx="397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http://pedsovet.su/load/321-1-0-29750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49289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2015-06-23T15:54:08Z</dcterms:created>
  <dcterms:modified xsi:type="dcterms:W3CDTF">2015-06-23T16:20:53Z</dcterms:modified>
</cp:coreProperties>
</file>