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282B2-799D-4C76-8B24-C283AC4FFADD}" type="datetimeFigureOut">
              <a:rPr lang="ru-RU" smtClean="0"/>
              <a:pPr/>
              <a:t>23.06.2015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06671-7BA1-4264-A656-0D176EC6CE1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pedsovet.su/load/321-1-0-29750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915816" y="50131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/>
              <a:t>Шайдурова Валентина Федоровна</a:t>
            </a:r>
          </a:p>
          <a:p>
            <a:pPr algn="ctr"/>
            <a:r>
              <a:rPr lang="ru-RU" b="1" dirty="0" smtClean="0"/>
              <a:t>Учитель английского языка</a:t>
            </a:r>
          </a:p>
          <a:p>
            <a:pPr algn="ctr"/>
            <a:r>
              <a:rPr lang="ru-RU" b="1" dirty="0" smtClean="0"/>
              <a:t>ГБОУ «Школа №106»</a:t>
            </a:r>
          </a:p>
          <a:p>
            <a:pPr algn="ctr"/>
            <a:r>
              <a:rPr lang="ru-RU" b="1" dirty="0" smtClean="0"/>
              <a:t>Санкт-Петербург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1268760"/>
            <a:ext cx="5899372" cy="27699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The UK.</a:t>
            </a:r>
          </a:p>
          <a:p>
            <a:pPr algn="ctr"/>
            <a:r>
              <a:rPr lang="ru-RU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Шаблон №</a:t>
            </a:r>
            <a:r>
              <a:rPr lang="en-US" sz="36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&amp;SHcy;&amp;acy;&amp;bcy;&amp;lcy;&amp;ocy;&amp;ncy; (&amp;fcy;&amp;ocy;&amp;ncy;) &amp;pcy;&amp;rcy;&amp;iecy;&amp;zcy;&amp;iecy;&amp;ncy;&amp;tcy;&amp;acy;&amp;tscy;&amp;icy;&amp;icy; &amp;pcy;&amp;ocy; &amp;acy;&amp;ncy;&amp;gcy;&amp;lcy;&amp;icy;&amp;jcy;&amp;scy;&amp;kcy;&amp;ocy;&amp;mcy;&amp;ucy; &amp;yacy;&amp;zcy;&amp;ycy;&amp;kcy;&amp;u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85847" y="3244334"/>
            <a:ext cx="39723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3"/>
              </a:rPr>
              <a:t>http://pedsovet.su/load/321-1-0-29750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059832" y="2492896"/>
            <a:ext cx="11038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И</a:t>
            </a:r>
            <a:r>
              <a:rPr lang="ru-RU" dirty="0" smtClean="0"/>
              <a:t>сточник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23</Words>
  <Application>Microsoft Office PowerPoint</Application>
  <PresentationFormat>On-screen Show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4</cp:revision>
  <dcterms:created xsi:type="dcterms:W3CDTF">2015-06-23T15:54:08Z</dcterms:created>
  <dcterms:modified xsi:type="dcterms:W3CDTF">2015-06-23T16:58:59Z</dcterms:modified>
</cp:coreProperties>
</file>