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CF04-6E54-4C91-B837-20A6C396A2FC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E9EE-8AD6-4BA3-8ADF-52FAB50A6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andex.ru/images/search" TargetMode="External"/><Relationship Id="rId4" Type="http://schemas.openxmlformats.org/officeDocument/2006/relationships/hyperlink" Target="http://www.lubov-kuznetsova.ru/english-dlya-detey-1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ubov-kuznetsova.ru/images/fon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895" y="-2248"/>
            <a:ext cx="9258895" cy="6860248"/>
          </a:xfrm>
          <a:prstGeom prst="rect">
            <a:avLst/>
          </a:prstGeom>
          <a:noFill/>
        </p:spPr>
      </p:pic>
      <p:pic>
        <p:nvPicPr>
          <p:cNvPr id="11266" name="Picture 2" descr="http://proxy10.media.online.ua/uol/r3-ee96dba008/50f5f65ca6b7d.jpg"/>
          <p:cNvPicPr>
            <a:picLocks noChangeAspect="1" noChangeArrowheads="1"/>
          </p:cNvPicPr>
          <p:nvPr/>
        </p:nvPicPr>
        <p:blipFill>
          <a:blip r:embed="rId3" cstate="print"/>
          <a:srcRect l="15356" r="7864" b="11801"/>
          <a:stretch>
            <a:fillRect/>
          </a:stretch>
        </p:blipFill>
        <p:spPr bwMode="auto">
          <a:xfrm>
            <a:off x="3779912" y="908719"/>
            <a:ext cx="3528392" cy="221389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7142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4067944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4077072"/>
            <a:ext cx="3014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Шаблон №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ubov-kuznetsova.ru/images/fon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895" y="-2248"/>
            <a:ext cx="9258895" cy="6860248"/>
          </a:xfrm>
          <a:prstGeom prst="rect">
            <a:avLst/>
          </a:prstGeom>
          <a:noFill/>
        </p:spPr>
      </p:pic>
      <p:pic>
        <p:nvPicPr>
          <p:cNvPr id="11266" name="Picture 2" descr="http://proxy10.media.online.ua/uol/r3-ee96dba008/50f5f65ca6b7d.jpg"/>
          <p:cNvPicPr>
            <a:picLocks noChangeAspect="1" noChangeArrowheads="1"/>
          </p:cNvPicPr>
          <p:nvPr/>
        </p:nvPicPr>
        <p:blipFill>
          <a:blip r:embed="rId3" cstate="print"/>
          <a:srcRect l="15356" r="7864" b="11801"/>
          <a:stretch>
            <a:fillRect/>
          </a:stretch>
        </p:blipFill>
        <p:spPr bwMode="auto">
          <a:xfrm>
            <a:off x="3779912" y="908719"/>
            <a:ext cx="3528392" cy="2213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ubov-kuznetsova.ru/images/fon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895" y="-2248"/>
            <a:ext cx="9258895" cy="6860248"/>
          </a:xfrm>
          <a:prstGeom prst="rect">
            <a:avLst/>
          </a:prstGeom>
          <a:noFill/>
        </p:spPr>
      </p:pic>
      <p:pic>
        <p:nvPicPr>
          <p:cNvPr id="11266" name="Picture 2" descr="http://proxy10.media.online.ua/uol/r3-ee96dba008/50f5f65ca6b7d.jpg"/>
          <p:cNvPicPr>
            <a:picLocks noChangeAspect="1" noChangeArrowheads="1"/>
          </p:cNvPicPr>
          <p:nvPr/>
        </p:nvPicPr>
        <p:blipFill>
          <a:blip r:embed="rId3" cstate="print"/>
          <a:srcRect l="15356" r="7864" b="11801"/>
          <a:stretch>
            <a:fillRect/>
          </a:stretch>
        </p:blipFill>
        <p:spPr bwMode="auto">
          <a:xfrm>
            <a:off x="3779912" y="908719"/>
            <a:ext cx="3528392" cy="221389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http://www.lubov-kuznetsova.ru/english-dlya-detey-17.html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4437112"/>
            <a:ext cx="12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979712" y="5877272"/>
            <a:ext cx="3333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5"/>
              </a:rPr>
              <a:t>https://yandex.ru/images/search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2015-06-23T16:01:03Z</dcterms:created>
  <dcterms:modified xsi:type="dcterms:W3CDTF">2015-06-23T16:59:07Z</dcterms:modified>
</cp:coreProperties>
</file>