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3311A-9E2B-4898-A2AD-C07D55A5E930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354A-7ABD-44D7-BB9E-7D61598674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toart.org.ua/displayimage.php?album=toprated&amp;cat=3&amp;pos=95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mg-fotki.yandex.ru/get/13/antnkrutskih.1/0_7814_45b5752_XL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55776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79712" y="548680"/>
            <a:ext cx="507459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LONDON.</a:t>
            </a:r>
          </a:p>
          <a:p>
            <a:pPr algn="ctr"/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odel #1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mg-fotki.yandex.ru/get/13/antnkrutskih.1/0_7814_45b5752_XL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mg-fotki.yandex.ru/get/13/antnkrutskih.1/0_7814_45b5752_XL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67744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http://www.fotoart.org.ua/displayimage.php?album=toprated&amp;cat=3&amp;pos=951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1124744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2015-06-23T16:14:15Z</dcterms:created>
  <dcterms:modified xsi:type="dcterms:W3CDTF">2015-06-23T16:24:22Z</dcterms:modified>
</cp:coreProperties>
</file>