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863E0-4FFB-4D2B-8A8F-A8033C285D0E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7E59-2C48-48B6-A3F7-AF646D62D7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load/321-15-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edsovet.su/_ld/143/577780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35446" cy="711522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67744" y="53012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75856" y="836712"/>
            <a:ext cx="1999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66FF"/>
                </a:solidFill>
              </a:rPr>
              <a:t>Model #3</a:t>
            </a:r>
            <a:endParaRPr lang="ru-RU" sz="3600" b="1" dirty="0">
              <a:solidFill>
                <a:srgbClr val="FF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edsovet.su/_ld/143/577780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35446" cy="7115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edsovet.su/_ld/143/577780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235446" cy="711522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855151" y="3244334"/>
            <a:ext cx="3433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http://pedsovet.su/load/321-15-2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2420888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2015-06-23T16:09:50Z</dcterms:created>
  <dcterms:modified xsi:type="dcterms:W3CDTF">2015-06-23T16:23:32Z</dcterms:modified>
</cp:coreProperties>
</file>