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62A9-06E1-4B38-BDA9-F43E6F5F9CBD}" type="datetimeFigureOut">
              <a:rPr lang="uk-UA" smtClean="0"/>
              <a:t>23.06.2015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28B7-BE5A-4A5B-B068-3EF88AEC876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picpic-nature.ucoz.ru/photo/vesna/vesna/4288_x_2848_5368_kb/18-0-32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green.ucoz.ru/photo/cvety/vesennie_cvety/8500_x_5646_6128_kb/35-0-863" TargetMode="External"/><Relationship Id="rId4" Type="http://schemas.openxmlformats.org/officeDocument/2006/relationships/hyperlink" Target="http://igreen.ucoz.ru/photo/cvety/vesennie_cvety/8500_x_5645_6982_kb/35-0-8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«Весенние цветы №2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1400" y="3886200"/>
            <a:ext cx="5105400" cy="2209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>
                <a:hlinkClick r:id="rId3"/>
              </a:rPr>
              <a:t>http://mypicpic-nature.ucoz.ru/photo/vesna/vesna/4288_x_2848_5368_kb/18-0-327</a:t>
            </a:r>
            <a:endParaRPr lang="uk-UA" dirty="0"/>
          </a:p>
          <a:p>
            <a:r>
              <a:rPr lang="ru-RU" u="sng" dirty="0">
                <a:hlinkClick r:id="rId4"/>
              </a:rPr>
              <a:t>http://igreen.ucoz.ru/photo/cvety/vesennie_cvety/8500_x_5645_6982_kb/35-0-854</a:t>
            </a:r>
            <a:endParaRPr lang="uk-UA" dirty="0"/>
          </a:p>
          <a:p>
            <a:r>
              <a:rPr lang="ru-RU" u="sng" dirty="0">
                <a:hlinkClick r:id="rId5"/>
              </a:rPr>
              <a:t>http://igreen.ucoz.ru/photo/cvety/vesennie_cvety/8500_x_5646_6128_kb/35-0-863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«Весенние цветы №2»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«Весенние цветы №2»</dc:title>
  <dc:creator>Edem</dc:creator>
  <cp:lastModifiedBy>Edem</cp:lastModifiedBy>
  <cp:revision>1</cp:revision>
  <dcterms:created xsi:type="dcterms:W3CDTF">2015-06-23T17:22:34Z</dcterms:created>
  <dcterms:modified xsi:type="dcterms:W3CDTF">2015-06-23T17:30:46Z</dcterms:modified>
</cp:coreProperties>
</file>