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k.bspu.ru/YangPed2/wp-content/uploads/2015/02/20130314_matiematika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crypted-tbn2.gstatic.com/images?q=tbn:ANd9GcQbdgnDoVTRdIlfS7RXGZ4YylE66f_GoqZMj1Yj3Yts-lDgixSZ" TargetMode="External"/><Relationship Id="rId4" Type="http://schemas.openxmlformats.org/officeDocument/2006/relationships/hyperlink" Target="http://content.schools.by/gymn3.molod/library/FIZCu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Шаблон для презентации </a:t>
            </a:r>
            <a:br>
              <a:rPr lang="ru-RU" sz="3200" b="1" dirty="0"/>
            </a:br>
            <a:r>
              <a:rPr lang="ru-RU" sz="3200" b="1" dirty="0" smtClean="0"/>
              <a:t>«Исследовательская работа по математике»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chemeClr val="accent2"/>
                </a:solidFill>
              </a:rPr>
              <a:t>Даниловская</a:t>
            </a:r>
            <a:r>
              <a:rPr lang="ru-RU" b="1" dirty="0">
                <a:solidFill>
                  <a:schemeClr val="accent2"/>
                </a:solidFill>
              </a:rPr>
              <a:t> Ольга Николаевна,</a:t>
            </a:r>
          </a:p>
          <a:p>
            <a:r>
              <a:rPr lang="ru-RU" b="1" dirty="0">
                <a:solidFill>
                  <a:schemeClr val="accent2"/>
                </a:solidFill>
              </a:rPr>
              <a:t>учитель математики МОУ «С(К)ОШИ № 4»</a:t>
            </a:r>
          </a:p>
          <a:p>
            <a:r>
              <a:rPr lang="ru-RU" b="1" dirty="0">
                <a:solidFill>
                  <a:schemeClr val="accent2"/>
                </a:solidFill>
              </a:rPr>
              <a:t>г. Магнитогорск, Челябинская область, </a:t>
            </a:r>
          </a:p>
          <a:p>
            <a:r>
              <a:rPr lang="ru-RU" b="1" dirty="0">
                <a:solidFill>
                  <a:schemeClr val="accent2"/>
                </a:solidFill>
              </a:rPr>
              <a:t>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1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3246438"/>
            <a:ext cx="46085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967335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sok.bspu.ru/YangPed2/wp-content/uploads/2015/02/20130314_matiematika.jpg</a:t>
            </a:r>
            <a:endParaRPr lang="ru-RU" dirty="0" smtClean="0"/>
          </a:p>
          <a:p>
            <a:endParaRPr lang="ru-RU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content.schools.by/gymn3.molod/library/FIZCu.jpg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encrypted-tbn2.gstatic.com/images?q=tbn:ANd9GcQbdgnDoVTRdIlfS7RXGZ4YylE66f_GoqZMj1Yj3Yts-lDgixSZ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91683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Источники: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9468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</TotalTime>
  <Words>34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 «Исследовательская работа по математике»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 привет</dc:creator>
  <cp:lastModifiedBy>hp 1</cp:lastModifiedBy>
  <cp:revision>4</cp:revision>
  <dcterms:created xsi:type="dcterms:W3CDTF">2015-06-24T00:42:46Z</dcterms:created>
  <dcterms:modified xsi:type="dcterms:W3CDTF">2015-06-24T01:35:57Z</dcterms:modified>
</cp:coreProperties>
</file>