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18CC-5C5A-4D3D-8ADE-AD957CF6C770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5FEF-5DD2-42D4-BABD-C0E4C2E3C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ri.bestpersons.ru/feed/post4782999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4702/flashtuchka.2c5/0_6ace0_b35bbb1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901" y="0"/>
            <a:ext cx="9180901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2060848"/>
            <a:ext cx="4572000" cy="24776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ЛЕТО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ru-RU" sz="287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№1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4702/flashtuchka.2c5/0_6ace0_b35bbb1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901" y="0"/>
            <a:ext cx="9180901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20608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-fotki.yandex.ru/get/4702/flashtuchka.2c5/0_6ace0_b35bbb1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901" y="0"/>
            <a:ext cx="9180901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20608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6576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73326" y="3244334"/>
            <a:ext cx="459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http://ari.bestpersons.ru/feed/post47829996/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85293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</cp:revision>
  <dcterms:created xsi:type="dcterms:W3CDTF">2015-06-23T15:37:02Z</dcterms:created>
  <dcterms:modified xsi:type="dcterms:W3CDTF">2015-06-24T10:34:48Z</dcterms:modified>
</cp:coreProperties>
</file>