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E33A-82AC-4086-854C-04D856F7019D}" type="datetimeFigureOut">
              <a:rPr lang="ru-RU" smtClean="0"/>
              <a:t>24.06.2015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70EE-44E0-4775-8653-AD86274BA6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E33A-82AC-4086-854C-04D856F7019D}" type="datetimeFigureOut">
              <a:rPr lang="ru-RU" smtClean="0"/>
              <a:t>24.06.2015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70EE-44E0-4775-8653-AD86274BA6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E33A-82AC-4086-854C-04D856F7019D}" type="datetimeFigureOut">
              <a:rPr lang="ru-RU" smtClean="0"/>
              <a:t>24.06.2015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70EE-44E0-4775-8653-AD86274BA6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E33A-82AC-4086-854C-04D856F7019D}" type="datetimeFigureOut">
              <a:rPr lang="ru-RU" smtClean="0"/>
              <a:t>24.06.2015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70EE-44E0-4775-8653-AD86274BA6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E33A-82AC-4086-854C-04D856F7019D}" type="datetimeFigureOut">
              <a:rPr lang="ru-RU" smtClean="0"/>
              <a:t>24.06.2015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70EE-44E0-4775-8653-AD86274BA6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E33A-82AC-4086-854C-04D856F7019D}" type="datetimeFigureOut">
              <a:rPr lang="ru-RU" smtClean="0"/>
              <a:t>24.06.2015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70EE-44E0-4775-8653-AD86274BA6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E33A-82AC-4086-854C-04D856F7019D}" type="datetimeFigureOut">
              <a:rPr lang="ru-RU" smtClean="0"/>
              <a:t>24.06.2015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70EE-44E0-4775-8653-AD86274BA6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E33A-82AC-4086-854C-04D856F7019D}" type="datetimeFigureOut">
              <a:rPr lang="ru-RU" smtClean="0"/>
              <a:t>24.06.2015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70EE-44E0-4775-8653-AD86274BA6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E33A-82AC-4086-854C-04D856F7019D}" type="datetimeFigureOut">
              <a:rPr lang="ru-RU" smtClean="0"/>
              <a:t>24.06.2015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70EE-44E0-4775-8653-AD86274BA6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E33A-82AC-4086-854C-04D856F7019D}" type="datetimeFigureOut">
              <a:rPr lang="ru-RU" smtClean="0"/>
              <a:t>24.06.2015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70EE-44E0-4775-8653-AD86274BA6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E33A-82AC-4086-854C-04D856F7019D}" type="datetimeFigureOut">
              <a:rPr lang="ru-RU" smtClean="0"/>
              <a:t>24.06.2015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70EE-44E0-4775-8653-AD86274BA6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4E33A-82AC-4086-854C-04D856F7019D}" type="datetimeFigureOut">
              <a:rPr lang="ru-RU" smtClean="0"/>
              <a:t>24.06.2015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870EE-44E0-4775-8653-AD86274BA6D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voyrebenok.ru/rostok-fon-dlya-prezentacii.s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&amp;Rcy;&amp;ocy;&amp;scy;&amp;tcy;&amp;ocy;&amp;kcy; &amp;fcy;&amp;ocy;&amp;ncy; &amp;dcy;&amp;lcy;&amp;yacy; &amp;pcy;&amp;rcy;&amp;iecy;&amp;zcy;&amp;iecy;&amp;ncy;&amp;tcy;&amp;acy;&amp;tscy;&amp;icy;&amp;i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69" y="0"/>
            <a:ext cx="9192167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547664" y="50131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/>
              <a:t>Шайдурова Валентина Федоровна</a:t>
            </a:r>
          </a:p>
          <a:p>
            <a:pPr algn="ctr"/>
            <a:r>
              <a:rPr lang="ru-RU" b="1" dirty="0" smtClean="0"/>
              <a:t>Учитель английского языка</a:t>
            </a:r>
          </a:p>
          <a:p>
            <a:pPr algn="ctr"/>
            <a:r>
              <a:rPr lang="ru-RU" b="1" dirty="0" smtClean="0"/>
              <a:t>ГБОУ «Школа №106»</a:t>
            </a:r>
          </a:p>
          <a:p>
            <a:pPr algn="ctr"/>
            <a:r>
              <a:rPr lang="ru-RU" b="1" dirty="0" smtClean="0"/>
              <a:t>Санкт-Петербург</a:t>
            </a:r>
            <a:endParaRPr lang="ru-RU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251520" y="1988840"/>
            <a:ext cx="7477946" cy="17235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Экология. Природа.</a:t>
            </a:r>
          </a:p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Шаблон №1</a:t>
            </a:r>
            <a:endParaRPr lang="en-US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&amp;Rcy;&amp;ocy;&amp;scy;&amp;tcy;&amp;ocy;&amp;kcy; &amp;fcy;&amp;ocy;&amp;ncy; &amp;dcy;&amp;lcy;&amp;yacy; &amp;pcy;&amp;rcy;&amp;iecy;&amp;zcy;&amp;iecy;&amp;ncy;&amp;tcy;&amp;acy;&amp;tscy;&amp;icy;&amp;i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69" y="0"/>
            <a:ext cx="9192167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&amp;Rcy;&amp;ocy;&amp;scy;&amp;tcy;&amp;ocy;&amp;kcy; &amp;fcy;&amp;ocy;&amp;ncy; &amp;dcy;&amp;lcy;&amp;yacy; &amp;pcy;&amp;rcy;&amp;iecy;&amp;zcy;&amp;iecy;&amp;ncy;&amp;tcy;&amp;acy;&amp;tscy;&amp;icy;&amp;i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169" y="0"/>
            <a:ext cx="9192167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3"/>
              </a:rPr>
              <a:t>http://www.tvoyrebenok.ru/rostok-fon-dlya-prezentacii.shtml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 flipH="1">
            <a:off x="2483768" y="2348880"/>
            <a:ext cx="2474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</a:t>
            </a:r>
            <a:r>
              <a:rPr lang="ru-RU" dirty="0" smtClean="0"/>
              <a:t>сточник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24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3</cp:revision>
  <dcterms:created xsi:type="dcterms:W3CDTF">2015-06-24T10:20:00Z</dcterms:created>
  <dcterms:modified xsi:type="dcterms:W3CDTF">2015-06-24T10:47:42Z</dcterms:modified>
</cp:coreProperties>
</file>