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4E33A-82AC-4086-854C-04D856F7019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870EE-44E0-4775-8653-AD86274BA6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oyrebenok.ru/rostok-fon-dlya-prezentacii.s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Rcy;&amp;ocy;&amp;scy;&amp;tcy;&amp;ocy;&amp;kcy; &amp;fcy;&amp;ocy;&amp;ncy; &amp;dcy;&amp;lcy;&amp;yacy; &amp;pcy;&amp;rcy;&amp;iecy;&amp;zcy;&amp;iecy;&amp;ncy;&amp;tcy;&amp;acy;&amp;tscy;&amp;i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69" y="0"/>
            <a:ext cx="9192167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47664" y="5013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51520" y="1988840"/>
            <a:ext cx="7477946" cy="17235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Экология. Природа.</a:t>
            </a: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Шаблон №1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Rcy;&amp;ocy;&amp;scy;&amp;tcy;&amp;ocy;&amp;kcy; &amp;fcy;&amp;ocy;&amp;ncy; &amp;dcy;&amp;lcy;&amp;yacy; &amp;pcy;&amp;rcy;&amp;iecy;&amp;zcy;&amp;iecy;&amp;ncy;&amp;tcy;&amp;acy;&amp;tscy;&amp;i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69" y="0"/>
            <a:ext cx="919216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Rcy;&amp;ocy;&amp;scy;&amp;tcy;&amp;ocy;&amp;kcy; &amp;fcy;&amp;ocy;&amp;ncy; &amp;dcy;&amp;lcy;&amp;yacy; &amp;pcy;&amp;rcy;&amp;iecy;&amp;zcy;&amp;iecy;&amp;ncy;&amp;tcy;&amp;acy;&amp;tscy;&amp;i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69" y="0"/>
            <a:ext cx="9192167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http://www.tvoyrebenok.ru/rostok-fon-dlya-prezentacii.shtml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483768" y="2348880"/>
            <a:ext cx="2474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2015-06-24T10:20:00Z</dcterms:created>
  <dcterms:modified xsi:type="dcterms:W3CDTF">2015-06-24T10:47:42Z</dcterms:modified>
</cp:coreProperties>
</file>