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2E685-789E-4B4D-B718-340DD0FBF8A7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FF887-28ED-437B-89D8-BFDEBB6996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mochnik-vsem.ru/load/prezentacii_pedagogov/fony_prezentacij/44-3-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mochnik.my1.ru/_ld/23/804685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67744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835696" y="1124744"/>
            <a:ext cx="5411930" cy="37087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99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Лето</a:t>
            </a:r>
          </a:p>
          <a:p>
            <a:pPr algn="ctr"/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Шаблон №3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mochnik.my1.ru/_ld/23/804685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pomochnik.my1.ru/_ld/23/8046858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http://www.pomochnik-vsem.ru/load/prezentacii_pedagogov/fony_prezentacij/44-3-0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2276872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2015-06-23T15:51:05Z</dcterms:created>
  <dcterms:modified xsi:type="dcterms:W3CDTF">2015-06-23T16:33:27Z</dcterms:modified>
</cp:coreProperties>
</file>