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0301-2E2B-4420-993E-7D4FC03F8506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D0785-DDC2-466E-8BB6-4865FC5C2A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ordpresstemplatesblogger.com/new-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irgeografii.ru/wp-content/uploads/2012/03/4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6785"/>
            <a:ext cx="9128723" cy="691478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95736" y="50131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769200" y="980728"/>
            <a:ext cx="6286977" cy="39857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ЛЕТО</a:t>
            </a:r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199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Шаблон №4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irgeografii.ru/wp-content/uploads/2012/03/4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77" y="-56786"/>
            <a:ext cx="9128723" cy="6914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irgeografii.ru/wp-content/uploads/2012/03/4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77" y="-56786"/>
            <a:ext cx="9128723" cy="691478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52354" y="3244334"/>
            <a:ext cx="443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http://wordpresstemplatesblogger.com/new-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2420888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2015-06-23T16:27:59Z</dcterms:created>
  <dcterms:modified xsi:type="dcterms:W3CDTF">2015-06-23T16:34:02Z</dcterms:modified>
</cp:coreProperties>
</file>