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83A3-9F62-438D-8962-9ABB6B1D5A0E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5A59-F67A-4C56-91A2-AC1C65AF96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oyrebenok.ru/rastenie-fon-dlya-prezentacii.s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63543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05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 descr="&amp;Rcy;&amp;acy;&amp;scy;&amp;tcy;&amp;iecy;&amp;ncy;&amp;icy;&amp;iecy; &amp;fcy;&amp;ocy;&amp;ncy; &amp;dcy;&amp;lcy;&amp;yacy; &amp;pcy;&amp;rcy;&amp;iecy;&amp;zcy;&amp;iecy;&amp;ncy;&amp;tcy;&amp;acy;&amp;ts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7"/>
            <a:ext cx="9144000" cy="687628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63688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03648" y="1916832"/>
            <a:ext cx="3885744" cy="25391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</a:t>
            </a:r>
            <a:r>
              <a:rPr lang="ru-RU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</a:t>
            </a:r>
            <a:r>
              <a:rPr lang="ru-RU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r>
              <a:rPr lang="ru-RU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Шаблон №5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63543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05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 descr="&amp;Rcy;&amp;acy;&amp;scy;&amp;tcy;&amp;iecy;&amp;ncy;&amp;icy;&amp;iecy; &amp;fcy;&amp;ocy;&amp;ncy; &amp;dcy;&amp;lcy;&amp;yacy; &amp;pcy;&amp;rcy;&amp;iecy;&amp;zcy;&amp;iecy;&amp;ncy;&amp;tcy;&amp;acy;&amp;ts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7"/>
            <a:ext cx="9144000" cy="6876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63543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05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 descr="&amp;Rcy;&amp;acy;&amp;scy;&amp;tcy;&amp;iecy;&amp;ncy;&amp;icy;&amp;iecy; &amp;fcy;&amp;ocy;&amp;ncy; &amp;dcy;&amp;lcy;&amp;yacy; &amp;pcy;&amp;rcy;&amp;iecy;&amp;zcy;&amp;iecy;&amp;ncy;&amp;tcy;&amp;acy;&amp;ts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7"/>
            <a:ext cx="9144000" cy="687628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91680" y="30689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http://www.tvoyrebenok.ru/rastenie-fon-dlya-prezentacii.shtml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2132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2015-06-24T10:38:24Z</dcterms:created>
  <dcterms:modified xsi:type="dcterms:W3CDTF">2015-06-24T10:46:56Z</dcterms:modified>
</cp:coreProperties>
</file>