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A50F-026F-4114-8E92-7021349CD9B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33F5-24C3-40D0-94C0-5FAD4BD064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ntik47.rusedu.net/post/3117/4862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previews/fon_s_solov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18"/>
            <a:ext cx="9144000" cy="68396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87624" y="3429000"/>
            <a:ext cx="599144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Экология.Природа.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previews/fon_s_solov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18"/>
            <a:ext cx="9144000" cy="6839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previews/fon_s_solov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18"/>
            <a:ext cx="9144000" cy="683968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4941168"/>
            <a:ext cx="444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http://fantik47.rusedu.net/post/3117/48623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4149080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2015-06-24T10:23:47Z</dcterms:created>
  <dcterms:modified xsi:type="dcterms:W3CDTF">2015-06-24T10:48:15Z</dcterms:modified>
</cp:coreProperties>
</file>