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DC3C1-E6D6-46DD-B817-ECFC78204C69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49CB-BAF3-4D19-A687-37ECA1F6D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yrebenok.ru/rostok-fon-dlya-prezentacii.s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фон\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21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5576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</a:p>
        </p:txBody>
      </p:sp>
      <p:sp>
        <p:nvSpPr>
          <p:cNvPr id="6" name="Rectangle 5"/>
          <p:cNvSpPr/>
          <p:nvPr/>
        </p:nvSpPr>
        <p:spPr>
          <a:xfrm>
            <a:off x="-396552" y="1700808"/>
            <a:ext cx="9217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Экология. Природа.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№3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фон\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2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фон\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218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http://www.tvoyrebenok.ru/rostok-fon-dlya-prezentacii.shtml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227687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2015-06-24T10:26:41Z</dcterms:created>
  <dcterms:modified xsi:type="dcterms:W3CDTF">2015-06-24T11:34:57Z</dcterms:modified>
</cp:coreProperties>
</file>