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2511F-44A3-4B0C-B58D-BFFB0D5B847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B0A7-4DAE-49E4-9D9A-ECC58459D0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ntik47.rusedu.net/post/3117/4862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ntik47.rusedu.net/gallery/3117/69665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9160933" cy="68853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827584" y="1988840"/>
            <a:ext cx="756084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Экология. Природа.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Шаблон №4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ntik47.rusedu.net/gallery/3117/69665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9160933" cy="6885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ntik47.rusedu.net/gallery/3117/69665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9160933" cy="688538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49148" y="3244334"/>
            <a:ext cx="444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http://fantik47.rusedu.net/post/3117/48623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242088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2015-06-24T10:43:29Z</dcterms:created>
  <dcterms:modified xsi:type="dcterms:W3CDTF">2015-06-24T10:49:31Z</dcterms:modified>
</cp:coreProperties>
</file>