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B55F"/>
    <a:srgbClr val="FFE53E"/>
    <a:srgbClr val="6D607A"/>
    <a:srgbClr val="9EC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14" y="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69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6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02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81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23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82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85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34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80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5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9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7C53-54DF-4775-B7E6-2FDAA63175E1}" type="datetimeFigureOut">
              <a:rPr lang="ru-RU" smtClean="0"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18A39-C479-43C3-B64F-BA12CA21E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41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9371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059258"/>
            <a:ext cx="9144000" cy="23876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Шаблон 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«Зеленые листья»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6D607A"/>
                </a:solidFill>
              </a:rPr>
              <a:t>Брашко Евгения Владимировна,</a:t>
            </a:r>
          </a:p>
          <a:p>
            <a:r>
              <a:rPr lang="ru-RU" dirty="0" smtClean="0">
                <a:solidFill>
                  <a:srgbClr val="6D607A"/>
                </a:solidFill>
              </a:rPr>
              <a:t>учитель технологии МАОУ СОШ № 67</a:t>
            </a:r>
          </a:p>
          <a:p>
            <a:r>
              <a:rPr lang="ru-RU" dirty="0" smtClean="0">
                <a:solidFill>
                  <a:srgbClr val="6D607A"/>
                </a:solidFill>
              </a:rPr>
              <a:t>с углубленным изучением отдельных предметов</a:t>
            </a:r>
          </a:p>
          <a:p>
            <a:r>
              <a:rPr lang="ru-RU" dirty="0" smtClean="0">
                <a:solidFill>
                  <a:srgbClr val="6D607A"/>
                </a:solidFill>
              </a:rPr>
              <a:t>г. Екатеринбург Свердловская обл.</a:t>
            </a:r>
          </a:p>
          <a:p>
            <a:r>
              <a:rPr lang="ru-RU" dirty="0" smtClean="0">
                <a:solidFill>
                  <a:srgbClr val="6D607A"/>
                </a:solidFill>
              </a:rPr>
              <a:t>2015 г.</a:t>
            </a:r>
            <a:endParaRPr lang="ru-RU" dirty="0">
              <a:solidFill>
                <a:srgbClr val="6D60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467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6652"/>
          </a:xfrm>
        </p:spPr>
      </p:pic>
      <p:sp>
        <p:nvSpPr>
          <p:cNvPr id="5" name="TextBox 4"/>
          <p:cNvSpPr txBox="1"/>
          <p:nvPr/>
        </p:nvSpPr>
        <p:spPr>
          <a:xfrm>
            <a:off x="2974848" y="365125"/>
            <a:ext cx="8132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Заголовок слайда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1336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-1"/>
            <a:ext cx="12192000" cy="6850955"/>
          </a:xfrm>
        </p:spPr>
      </p:pic>
      <p:sp>
        <p:nvSpPr>
          <p:cNvPr id="7" name="TextBox 6"/>
          <p:cNvSpPr txBox="1"/>
          <p:nvPr/>
        </p:nvSpPr>
        <p:spPr>
          <a:xfrm>
            <a:off x="2974848" y="365125"/>
            <a:ext cx="8132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Заголовок слайда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47677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0" y="-2"/>
            <a:ext cx="12192000" cy="6858001"/>
          </a:xfrm>
        </p:spPr>
      </p:pic>
      <p:sp>
        <p:nvSpPr>
          <p:cNvPr id="5" name="TextBox 4"/>
          <p:cNvSpPr txBox="1"/>
          <p:nvPr/>
        </p:nvSpPr>
        <p:spPr>
          <a:xfrm>
            <a:off x="2974848" y="365125"/>
            <a:ext cx="8132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Заголовок слайда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1698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2"/>
            <a:ext cx="12192000" cy="6858001"/>
          </a:xfrm>
        </p:spPr>
      </p:pic>
      <p:sp>
        <p:nvSpPr>
          <p:cNvPr id="5" name="TextBox 4"/>
          <p:cNvSpPr txBox="1"/>
          <p:nvPr/>
        </p:nvSpPr>
        <p:spPr>
          <a:xfrm>
            <a:off x="2974848" y="365125"/>
            <a:ext cx="8132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Заголовок слайда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850575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182624" y="2193925"/>
            <a:ext cx="10171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Спасибо за внимание!</a:t>
            </a:r>
            <a:endParaRPr lang="ru-RU" sz="54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50592" y="4160787"/>
            <a:ext cx="9326880" cy="1157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 фона: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7176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47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Тема Office</vt:lpstr>
      <vt:lpstr>Шаблон  «Зеленые листья»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 «Зеленые листья»</dc:title>
  <dc:creator>Евгения</dc:creator>
  <cp:lastModifiedBy>Евгения</cp:lastModifiedBy>
  <cp:revision>3</cp:revision>
  <dcterms:created xsi:type="dcterms:W3CDTF">2015-06-25T14:00:32Z</dcterms:created>
  <dcterms:modified xsi:type="dcterms:W3CDTF">2015-06-25T14:07:15Z</dcterms:modified>
</cp:coreProperties>
</file>