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AB1"/>
    <a:srgbClr val="A2C4B6"/>
    <a:srgbClr val="D5D5A2"/>
    <a:srgbClr val="FFFFFF"/>
    <a:srgbClr val="FDE4F7"/>
    <a:srgbClr val="5F8E50"/>
    <a:srgbClr val="C2618A"/>
    <a:srgbClr val="C37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14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FF8-F071-47D0-AAEF-356E6A29CAF6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0488-EB24-433C-9200-C44A82F5F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5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FF8-F071-47D0-AAEF-356E6A29CAF6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0488-EB24-433C-9200-C44A82F5F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9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FF8-F071-47D0-AAEF-356E6A29CAF6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0488-EB24-433C-9200-C44A82F5F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2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FF8-F071-47D0-AAEF-356E6A29CAF6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0488-EB24-433C-9200-C44A82F5F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7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FF8-F071-47D0-AAEF-356E6A29CAF6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0488-EB24-433C-9200-C44A82F5F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55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FF8-F071-47D0-AAEF-356E6A29CAF6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0488-EB24-433C-9200-C44A82F5F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0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FF8-F071-47D0-AAEF-356E6A29CAF6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0488-EB24-433C-9200-C44A82F5F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6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FF8-F071-47D0-AAEF-356E6A29CAF6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0488-EB24-433C-9200-C44A82F5F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FF8-F071-47D0-AAEF-356E6A29CAF6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0488-EB24-433C-9200-C44A82F5F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67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FF8-F071-47D0-AAEF-356E6A29CAF6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0488-EB24-433C-9200-C44A82F5F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24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CFF8-F071-47D0-AAEF-356E6A29CAF6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0488-EB24-433C-9200-C44A82F5F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66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0CFF8-F071-47D0-AAEF-356E6A29CAF6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90488-EB24-433C-9200-C44A82F5F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8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8684" y="410972"/>
            <a:ext cx="7128000" cy="2052000"/>
          </a:xfrm>
          <a:prstGeom prst="ellipse">
            <a:avLst/>
          </a:prstGeom>
          <a:gradFill flip="none" rotWithShape="1">
            <a:gsLst>
              <a:gs pos="0">
                <a:srgbClr val="C2618A">
                  <a:alpha val="30000"/>
                </a:srgbClr>
              </a:gs>
              <a:gs pos="69000">
                <a:srgbClr val="5F8E50"/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Прямоугольник 5"/>
          <p:cNvSpPr/>
          <p:nvPr/>
        </p:nvSpPr>
        <p:spPr>
          <a:xfrm>
            <a:off x="354900" y="888363"/>
            <a:ext cx="6981784" cy="1107996"/>
          </a:xfrm>
          <a:prstGeom prst="rect">
            <a:avLst/>
          </a:prstGeom>
          <a:noFill/>
        </p:spPr>
        <p:txBody>
          <a:bodyPr wrap="none" lIns="91440" tIns="45720" rIns="91440" bIns="45720" anchor="t" anchorCtr="1">
            <a:sp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2618A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Шаблон </a:t>
            </a:r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2618A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«Лотосы»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2618A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25" y="4133088"/>
            <a:ext cx="455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Брашко Евгения Владимировна,</a:t>
            </a:r>
          </a:p>
          <a:p>
            <a:r>
              <a:rPr lang="ru-RU" b="1" dirty="0" smtClean="0"/>
              <a:t>Учитель технологии МАОУ СОШ № 67</a:t>
            </a:r>
          </a:p>
          <a:p>
            <a:r>
              <a:rPr lang="ru-RU" b="1" dirty="0" smtClean="0"/>
              <a:t>с углубленным изучением отдельных предметов</a:t>
            </a:r>
          </a:p>
          <a:p>
            <a:r>
              <a:rPr lang="ru-RU" b="1" dirty="0" smtClean="0"/>
              <a:t>г. Екатеринбург</a:t>
            </a:r>
          </a:p>
          <a:p>
            <a:r>
              <a:rPr lang="ru-RU" b="1" dirty="0" smtClean="0"/>
              <a:t>Свердловская область</a:t>
            </a:r>
          </a:p>
          <a:p>
            <a:r>
              <a:rPr lang="ru-RU" b="1" dirty="0" smtClean="0"/>
              <a:t>2015 г.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1061" y="1906746"/>
            <a:ext cx="196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автора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7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903721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114300" y="133350"/>
            <a:ext cx="4600575" cy="67246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14925" y="209550"/>
            <a:ext cx="6115050" cy="101566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DD8AB1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Заголовок слайда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85760" y="3901440"/>
            <a:ext cx="3986784" cy="27432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16446" y="365125"/>
            <a:ext cx="38892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 smtClean="0"/>
              <a:t>Текст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 smtClean="0"/>
              <a:t>Текст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 smtClean="0"/>
              <a:t>Текст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 smtClean="0"/>
              <a:t>Текст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 smtClean="0"/>
              <a:t>Текст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 smtClean="0"/>
              <a:t>Текст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dirty="0" smtClean="0"/>
              <a:t>Текст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172450" y="4047744"/>
            <a:ext cx="3605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Вставить текст или диаграмму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8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6289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146304" y="109728"/>
            <a:ext cx="8790432" cy="6748272"/>
          </a:xfrm>
          <a:prstGeom prst="roundRect">
            <a:avLst>
              <a:gd name="adj" fmla="val 6008"/>
            </a:avLst>
          </a:prstGeom>
          <a:solidFill>
            <a:schemeClr val="accent6">
              <a:lumMod val="40000"/>
              <a:lumOff val="60000"/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5760" y="365125"/>
            <a:ext cx="78150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можно разместить текст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14925" y="209550"/>
            <a:ext cx="6115050" cy="101566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DD8AB1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224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880" y="207264"/>
            <a:ext cx="3511296" cy="6510528"/>
          </a:xfrm>
          <a:prstGeom prst="rect">
            <a:avLst/>
          </a:prstGeom>
          <a:solidFill>
            <a:schemeClr val="accent6">
              <a:lumMod val="40000"/>
              <a:lumOff val="6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5760" y="438912"/>
            <a:ext cx="31333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Ваш текст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14925" y="209550"/>
            <a:ext cx="6115050" cy="101566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DD8AB1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359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85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182112" y="158496"/>
            <a:ext cx="8644128" cy="658368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438144" y="1487424"/>
            <a:ext cx="785164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Место для текста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46651" y="392513"/>
            <a:ext cx="6115050" cy="101566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DD8AB1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77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979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46304" y="109728"/>
            <a:ext cx="3742944" cy="659587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0832" y="377952"/>
            <a:ext cx="29382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Текст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Текст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Текст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Текст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Текст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Текст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Текст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Текст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/>
              <a:t>Текст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97883" y="109728"/>
            <a:ext cx="6115050" cy="64633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DD8AB1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Заголовок слайда 1</a:t>
            </a:r>
            <a:endParaRPr lang="ru-RU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883021" y="5951387"/>
            <a:ext cx="6115050" cy="70788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DD8AB1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Заголовок слайда 2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50054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457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07264" y="170688"/>
            <a:ext cx="5023104" cy="652272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9600" y="487680"/>
            <a:ext cx="41574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можно разместить текст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32704" y="319278"/>
            <a:ext cx="6115050" cy="101566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DD8AB1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39248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4363" y="365760"/>
            <a:ext cx="5042154" cy="76944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DD8AB1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Заголовок слайда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5072" y="207264"/>
            <a:ext cx="6083808" cy="6522720"/>
          </a:xfrm>
          <a:prstGeom prst="roundRect">
            <a:avLst>
              <a:gd name="adj" fmla="val 9052"/>
            </a:avLst>
          </a:prstGeom>
          <a:solidFill>
            <a:schemeClr val="accent6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6448" y="463296"/>
            <a:ext cx="53766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Здесь можно разместить текст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26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0"/>
            <a:ext cx="12192000" cy="6885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7887" y="967847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26736" y="5186279"/>
            <a:ext cx="825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Поместите здесь ваш текст</a:t>
            </a:r>
          </a:p>
        </p:txBody>
      </p:sp>
    </p:spTree>
    <p:extLst>
      <p:ext uri="{BB962C8B-B14F-4D97-AF65-F5344CB8AC3E}">
        <p14:creationId xmlns:p14="http://schemas.microsoft.com/office/powerpoint/2010/main" val="3507393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92</Words>
  <Application>Microsoft Office PowerPoint</Application>
  <PresentationFormat>Широкоэкранный</PresentationFormat>
  <Paragraphs>132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5</cp:revision>
  <dcterms:created xsi:type="dcterms:W3CDTF">2015-06-25T14:53:45Z</dcterms:created>
  <dcterms:modified xsi:type="dcterms:W3CDTF">2015-06-25T15:41:30Z</dcterms:modified>
</cp:coreProperties>
</file>