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9"/>
  </p:notesMasterIdLst>
  <p:handoutMasterIdLst>
    <p:handoutMasterId r:id="rId30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</p:sldIdLst>
  <p:sldSz cx="10080625" cy="7559675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416" y="-90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0943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312922" y="1027081"/>
            <a:ext cx="4933800" cy="370043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1169636" y="5086798"/>
            <a:ext cx="5226116" cy="410723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07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en-US" sz="2400" b="0" i="0" u="none" strike="noStrike" kern="0" cap="none" spc="0" baseline="0">
        <a:solidFill>
          <a:srgbClr val="000000"/>
        </a:solidFill>
        <a:uFillTx/>
        <a:latin typeface="Thorndale" pitchFamily="18"/>
        <a:cs typeface="Arial Unicode MS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74399" y="1091519"/>
            <a:ext cx="4799877" cy="393444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37239" y="5407917"/>
            <a:ext cx="5079958" cy="4367156"/>
          </a:xfrm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74399" y="1091519"/>
            <a:ext cx="4799877" cy="393444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37239" y="5407917"/>
            <a:ext cx="5079958" cy="4367156"/>
          </a:xfrm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74399" y="1091519"/>
            <a:ext cx="4799877" cy="393444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37239" y="5407917"/>
            <a:ext cx="5079958" cy="4367156"/>
          </a:xfrm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74399" y="1091519"/>
            <a:ext cx="4799877" cy="393444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37239" y="5407917"/>
            <a:ext cx="5079958" cy="4367156"/>
          </a:xfrm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74399" y="1091519"/>
            <a:ext cx="4799877" cy="393444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37239" y="5407917"/>
            <a:ext cx="5079958" cy="4367156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74399" y="1091519"/>
            <a:ext cx="4799877" cy="393444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37239" y="5407917"/>
            <a:ext cx="5079958" cy="4367156"/>
          </a:xfrm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74399" y="1091519"/>
            <a:ext cx="4799877" cy="393444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37239" y="5407917"/>
            <a:ext cx="5079958" cy="4367156"/>
          </a:xfrm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74399" y="1091519"/>
            <a:ext cx="4799877" cy="393444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37239" y="5407917"/>
            <a:ext cx="5079958" cy="4367156"/>
          </a:xfrm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74399" y="1091519"/>
            <a:ext cx="4799877" cy="393444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37239" y="5407917"/>
            <a:ext cx="5079958" cy="4367156"/>
          </a:xfrm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74399" y="1091519"/>
            <a:ext cx="4799877" cy="393444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37239" y="5407917"/>
            <a:ext cx="5079958" cy="4367156"/>
          </a:xfrm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74399" y="1091519"/>
            <a:ext cx="4799877" cy="393444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37239" y="5407917"/>
            <a:ext cx="5079958" cy="4367156"/>
          </a:xfrm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52510" y="1092195"/>
            <a:ext cx="5243507" cy="3933821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37239" y="5407917"/>
            <a:ext cx="5079958" cy="4367156"/>
          </a:xfrm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74399" y="1091519"/>
            <a:ext cx="4799877" cy="393444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37239" y="5407917"/>
            <a:ext cx="5079958" cy="4367156"/>
          </a:xfrm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74399" y="1091519"/>
            <a:ext cx="4799877" cy="393444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37239" y="5407917"/>
            <a:ext cx="5079958" cy="4367156"/>
          </a:xfrm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74399" y="1091519"/>
            <a:ext cx="4799877" cy="393444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37239" y="5407917"/>
            <a:ext cx="5079958" cy="4367156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74399" y="1091519"/>
            <a:ext cx="4799877" cy="393444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37239" y="5407917"/>
            <a:ext cx="5079958" cy="4367156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74399" y="1091519"/>
            <a:ext cx="4799877" cy="393444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37239" y="5407917"/>
            <a:ext cx="5079958" cy="4367156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74399" y="1091519"/>
            <a:ext cx="4799877" cy="393444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37239" y="5407917"/>
            <a:ext cx="5079958" cy="4367156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74399" y="1091519"/>
            <a:ext cx="4799877" cy="393444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37239" y="5407917"/>
            <a:ext cx="5079958" cy="4367156"/>
          </a:xfrm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74399" y="1091519"/>
            <a:ext cx="4799877" cy="393444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37239" y="5407917"/>
            <a:ext cx="5079958" cy="4367156"/>
          </a:xfrm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74399" y="1091519"/>
            <a:ext cx="4799877" cy="393444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37239" y="5407917"/>
            <a:ext cx="5079958" cy="4367156"/>
          </a:xfrm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74399" y="1091519"/>
            <a:ext cx="4799877" cy="393444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37239" y="5407917"/>
            <a:ext cx="5079958" cy="4367156"/>
          </a:xfrm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74399" y="1091519"/>
            <a:ext cx="4799877" cy="393444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37239" y="5407917"/>
            <a:ext cx="5079958" cy="4367156"/>
          </a:xfrm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74399" y="1091519"/>
            <a:ext cx="4799877" cy="393444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37239" y="5407917"/>
            <a:ext cx="5079958" cy="4367156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74399" y="1091519"/>
            <a:ext cx="4799877" cy="393444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37239" y="5407917"/>
            <a:ext cx="5079958" cy="4367156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755651" y="2347914"/>
            <a:ext cx="8569327" cy="1620838"/>
          </a:xfrm>
        </p:spPr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512883" y="4283077"/>
            <a:ext cx="7056433" cy="1931990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04934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3582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7361240" y="117472"/>
            <a:ext cx="2205039" cy="6869109"/>
          </a:xfrm>
        </p:spPr>
        <p:txBody>
          <a:bodyPr vert="eaVert"/>
          <a:lstStyle>
            <a:lvl1pPr>
              <a:defRPr lang="ru-RU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741358" y="117472"/>
            <a:ext cx="6467478" cy="686910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7449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755651" y="2347914"/>
            <a:ext cx="8569327" cy="1620838"/>
          </a:xfrm>
        </p:spPr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512883" y="4283077"/>
            <a:ext cx="7056433" cy="1931990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22880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72888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96927" y="4857749"/>
            <a:ext cx="8567735" cy="1501773"/>
          </a:xfrm>
        </p:spPr>
        <p:txBody>
          <a:bodyPr anchor="t" anchorCtr="0"/>
          <a:lstStyle>
            <a:lvl1pPr algn="l">
              <a:defRPr lang="ru-RU" sz="4000" b="1" cap="all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796927" y="3203572"/>
            <a:ext cx="8567735" cy="165417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65193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730248" y="2100267"/>
            <a:ext cx="4227508" cy="47624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5110160" y="2100267"/>
            <a:ext cx="4229099" cy="47624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53720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4821" y="303215"/>
            <a:ext cx="9072567" cy="1258891"/>
          </a:xfrm>
        </p:spPr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4821" y="1692270"/>
            <a:ext cx="4452935" cy="704846"/>
          </a:xfrm>
        </p:spPr>
        <p:txBody>
          <a:bodyPr anchor="b"/>
          <a:lstStyle>
            <a:lvl1pPr marL="0" indent="0">
              <a:buNone/>
              <a:defRPr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504821" y="2397127"/>
            <a:ext cx="4452935" cy="4356101"/>
          </a:xfrm>
        </p:spPr>
        <p:txBody>
          <a:bodyPr/>
          <a:lstStyle>
            <a:lvl1pPr>
              <a:defRPr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5121270" y="1692270"/>
            <a:ext cx="4456108" cy="704846"/>
          </a:xfrm>
        </p:spPr>
        <p:txBody>
          <a:bodyPr anchor="b"/>
          <a:lstStyle>
            <a:lvl1pPr marL="0" indent="0">
              <a:buNone/>
              <a:defRPr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 txBox="1">
            <a:spLocks noGrp="1"/>
          </p:cNvSpPr>
          <p:nvPr>
            <p:ph idx="4"/>
          </p:nvPr>
        </p:nvSpPr>
        <p:spPr>
          <a:xfrm>
            <a:off x="5121270" y="2397127"/>
            <a:ext cx="4456108" cy="4356101"/>
          </a:xfrm>
        </p:spPr>
        <p:txBody>
          <a:bodyPr/>
          <a:lstStyle>
            <a:lvl1pPr>
              <a:defRPr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70410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00611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6659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4821" y="301623"/>
            <a:ext cx="3316291" cy="1279529"/>
          </a:xfrm>
        </p:spPr>
        <p:txBody>
          <a:bodyPr anchor="b" anchorCtr="0"/>
          <a:lstStyle>
            <a:lvl1pPr algn="l">
              <a:defRPr lang="ru-RU"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3941758" y="301623"/>
            <a:ext cx="5635620" cy="6451604"/>
          </a:xfrm>
        </p:spPr>
        <p:txBody>
          <a:bodyPr/>
          <a:lstStyle>
            <a:lvl1pPr>
              <a:defRPr sz="32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504821" y="1581153"/>
            <a:ext cx="3316291" cy="5172075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77045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59383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976439" y="5291139"/>
            <a:ext cx="6048371" cy="625477"/>
          </a:xfrm>
        </p:spPr>
        <p:txBody>
          <a:bodyPr anchor="b" anchorCtr="0"/>
          <a:lstStyle>
            <a:lvl1pPr algn="l">
              <a:defRPr lang="ru-RU"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1976439" y="674690"/>
            <a:ext cx="6048371" cy="4537079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1976439" y="5916616"/>
            <a:ext cx="6048371" cy="887416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8472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25255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7188198" y="639759"/>
            <a:ext cx="2151061" cy="6223004"/>
          </a:xfrm>
        </p:spPr>
        <p:txBody>
          <a:bodyPr vert="eaVert"/>
          <a:lstStyle>
            <a:lvl1pPr>
              <a:defRPr lang="ru-RU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730248" y="639759"/>
            <a:ext cx="6305546" cy="622300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96891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755651" y="2347914"/>
            <a:ext cx="8569327" cy="1620838"/>
          </a:xfrm>
        </p:spPr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512883" y="4283077"/>
            <a:ext cx="7056433" cy="1931990"/>
          </a:xfrm>
        </p:spPr>
        <p:txBody>
          <a:bodyPr anchorCtr="1"/>
          <a:lstStyle>
            <a:lvl1pPr marL="0" indent="0" algn="ctr">
              <a:buNone/>
              <a:defRPr lang="ru-RU"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407385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ru-RU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93306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96927" y="4857749"/>
            <a:ext cx="8567735" cy="1501773"/>
          </a:xfrm>
        </p:spPr>
        <p:txBody>
          <a:bodyPr anchor="t" anchorCtr="0"/>
          <a:lstStyle>
            <a:lvl1pPr algn="l">
              <a:defRPr lang="ru-RU" sz="4000" b="1" cap="all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796927" y="3203572"/>
            <a:ext cx="8567735" cy="1654177"/>
          </a:xfrm>
        </p:spPr>
        <p:txBody>
          <a:bodyPr anchor="b"/>
          <a:lstStyle>
            <a:lvl1pPr marL="0" indent="0">
              <a:buNone/>
              <a:defRPr lang="ru-RU"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36858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741358" y="2101848"/>
            <a:ext cx="4227508" cy="4762496"/>
          </a:xfrm>
        </p:spPr>
        <p:txBody>
          <a:bodyPr/>
          <a:lstStyle>
            <a:lvl1pPr>
              <a:defRPr lang="ru-RU" sz="2800"/>
            </a:lvl1pPr>
            <a:lvl2pPr>
              <a:defRPr lang="ru-RU" sz="2400"/>
            </a:lvl2pPr>
            <a:lvl3pPr>
              <a:defRPr lang="ru-RU" sz="2000"/>
            </a:lvl3pPr>
            <a:lvl4pPr>
              <a:defRPr lang="ru-RU" sz="1800"/>
            </a:lvl4pPr>
            <a:lvl5pPr>
              <a:defRPr lang="ru-RU"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5121270" y="2101848"/>
            <a:ext cx="4227508" cy="4762496"/>
          </a:xfrm>
        </p:spPr>
        <p:txBody>
          <a:bodyPr/>
          <a:lstStyle>
            <a:lvl1pPr>
              <a:defRPr lang="ru-RU" sz="2800"/>
            </a:lvl1pPr>
            <a:lvl2pPr>
              <a:defRPr lang="ru-RU" sz="2400"/>
            </a:lvl2pPr>
            <a:lvl3pPr>
              <a:defRPr lang="ru-RU" sz="2000"/>
            </a:lvl3pPr>
            <a:lvl4pPr>
              <a:defRPr lang="ru-RU" sz="1800"/>
            </a:lvl4pPr>
            <a:lvl5pPr>
              <a:defRPr lang="ru-RU"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74146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4821" y="303215"/>
            <a:ext cx="9072567" cy="1258891"/>
          </a:xfrm>
        </p:spPr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4821" y="1692270"/>
            <a:ext cx="4452935" cy="704846"/>
          </a:xfrm>
        </p:spPr>
        <p:txBody>
          <a:bodyPr anchor="b"/>
          <a:lstStyle>
            <a:lvl1pPr marL="0" indent="0">
              <a:buNone/>
              <a:defRPr lang="ru-RU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504821" y="2397127"/>
            <a:ext cx="4452935" cy="4356101"/>
          </a:xfrm>
        </p:spPr>
        <p:txBody>
          <a:bodyPr/>
          <a:lstStyle>
            <a:lvl1pPr>
              <a:defRPr lang="ru-RU"/>
            </a:lvl1pPr>
            <a:lvl2pPr>
              <a:defRPr lang="ru-RU" sz="2000"/>
            </a:lvl2pPr>
            <a:lvl3pPr>
              <a:defRPr lang="ru-RU" sz="1800"/>
            </a:lvl3pPr>
            <a:lvl4pPr>
              <a:defRPr lang="ru-RU" sz="1600"/>
            </a:lvl4pPr>
            <a:lvl5pPr>
              <a:defRPr lang="ru-RU"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5121270" y="1692270"/>
            <a:ext cx="4456108" cy="704846"/>
          </a:xfrm>
        </p:spPr>
        <p:txBody>
          <a:bodyPr anchor="b"/>
          <a:lstStyle>
            <a:lvl1pPr marL="0" indent="0">
              <a:buNone/>
              <a:defRPr lang="ru-RU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 txBox="1">
            <a:spLocks noGrp="1"/>
          </p:cNvSpPr>
          <p:nvPr>
            <p:ph idx="4"/>
          </p:nvPr>
        </p:nvSpPr>
        <p:spPr>
          <a:xfrm>
            <a:off x="5121270" y="2397127"/>
            <a:ext cx="4456108" cy="4356101"/>
          </a:xfrm>
        </p:spPr>
        <p:txBody>
          <a:bodyPr/>
          <a:lstStyle>
            <a:lvl1pPr>
              <a:defRPr lang="ru-RU"/>
            </a:lvl1pPr>
            <a:lvl2pPr>
              <a:defRPr lang="ru-RU" sz="2000"/>
            </a:lvl2pPr>
            <a:lvl3pPr>
              <a:defRPr lang="ru-RU" sz="1800"/>
            </a:lvl3pPr>
            <a:lvl4pPr>
              <a:defRPr lang="ru-RU" sz="1600"/>
            </a:lvl4pPr>
            <a:lvl5pPr>
              <a:defRPr lang="ru-RU"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77793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28117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8948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96927" y="4857749"/>
            <a:ext cx="8567735" cy="1501773"/>
          </a:xfrm>
        </p:spPr>
        <p:txBody>
          <a:bodyPr anchor="t" anchorCtr="0"/>
          <a:lstStyle>
            <a:lvl1pPr algn="l">
              <a:defRPr lang="ru-RU" sz="4000" cap="all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796927" y="3203572"/>
            <a:ext cx="8567735" cy="165417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74370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4821" y="301623"/>
            <a:ext cx="3316291" cy="1279529"/>
          </a:xfrm>
        </p:spPr>
        <p:txBody>
          <a:bodyPr anchor="b" anchorCtr="0"/>
          <a:lstStyle>
            <a:lvl1pPr algn="l">
              <a:defRPr lang="ru-RU"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3941758" y="301623"/>
            <a:ext cx="5635620" cy="6451604"/>
          </a:xfrm>
        </p:spPr>
        <p:txBody>
          <a:bodyPr/>
          <a:lstStyle>
            <a:lvl1pPr>
              <a:defRPr lang="ru-RU" sz="3200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504821" y="1581153"/>
            <a:ext cx="3316291" cy="5172075"/>
          </a:xfrm>
        </p:spPr>
        <p:txBody>
          <a:bodyPr/>
          <a:lstStyle>
            <a:lvl1pPr marL="0" indent="0">
              <a:buNone/>
              <a:defRPr lang="ru-RU"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85979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976439" y="5291139"/>
            <a:ext cx="6048371" cy="625477"/>
          </a:xfrm>
        </p:spPr>
        <p:txBody>
          <a:bodyPr anchor="b" anchorCtr="0"/>
          <a:lstStyle>
            <a:lvl1pPr algn="l">
              <a:defRPr lang="ru-RU"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1976439" y="674690"/>
            <a:ext cx="6048371" cy="4537079"/>
          </a:xfrm>
        </p:spPr>
        <p:txBody>
          <a:bodyPr/>
          <a:lstStyle>
            <a:lvl1pPr marL="0" indent="0">
              <a:buNone/>
              <a:defRPr lang="ru-RU" sz="3200"/>
            </a:lvl1pPr>
          </a:lstStyle>
          <a:p>
            <a:pPr lvl="0"/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1976439" y="5916616"/>
            <a:ext cx="6048371" cy="887416"/>
          </a:xfrm>
        </p:spPr>
        <p:txBody>
          <a:bodyPr/>
          <a:lstStyle>
            <a:lvl1pPr marL="0" indent="0">
              <a:buNone/>
              <a:defRPr lang="ru-RU"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72904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lang="ru-RU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03877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7197727" y="627058"/>
            <a:ext cx="2151061" cy="6237286"/>
          </a:xfrm>
        </p:spPr>
        <p:txBody>
          <a:bodyPr vert="eaVert"/>
          <a:lstStyle>
            <a:lvl1pPr>
              <a:defRPr lang="ru-RU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741358" y="627058"/>
            <a:ext cx="6303965" cy="6237286"/>
          </a:xfrm>
        </p:spPr>
        <p:txBody>
          <a:bodyPr vert="eaVert"/>
          <a:lstStyle>
            <a:lvl1pPr>
              <a:defRPr lang="ru-RU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31386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1089022" y="2224085"/>
            <a:ext cx="4162421" cy="47624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5403847" y="2224085"/>
            <a:ext cx="4162421" cy="47624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47562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4821" y="303215"/>
            <a:ext cx="9072567" cy="1258891"/>
          </a:xfrm>
        </p:spPr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4821" y="1692270"/>
            <a:ext cx="4452935" cy="704846"/>
          </a:xfrm>
        </p:spPr>
        <p:txBody>
          <a:bodyPr anchor="b"/>
          <a:lstStyle>
            <a:lvl1pPr marL="0" indent="0">
              <a:buNone/>
              <a:defRPr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504821" y="2397127"/>
            <a:ext cx="4452935" cy="4356101"/>
          </a:xfrm>
        </p:spPr>
        <p:txBody>
          <a:bodyPr/>
          <a:lstStyle>
            <a:lvl1pPr>
              <a:defRPr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5121270" y="1692270"/>
            <a:ext cx="4456108" cy="704846"/>
          </a:xfrm>
        </p:spPr>
        <p:txBody>
          <a:bodyPr anchor="b"/>
          <a:lstStyle>
            <a:lvl1pPr marL="0" indent="0">
              <a:buNone/>
              <a:defRPr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 txBox="1">
            <a:spLocks noGrp="1"/>
          </p:cNvSpPr>
          <p:nvPr>
            <p:ph idx="4"/>
          </p:nvPr>
        </p:nvSpPr>
        <p:spPr>
          <a:xfrm>
            <a:off x="5121270" y="2397127"/>
            <a:ext cx="4456108" cy="4356101"/>
          </a:xfrm>
        </p:spPr>
        <p:txBody>
          <a:bodyPr/>
          <a:lstStyle>
            <a:lvl1pPr>
              <a:defRPr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75871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2318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1818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4821" y="301623"/>
            <a:ext cx="3316291" cy="1279529"/>
          </a:xfrm>
        </p:spPr>
        <p:txBody>
          <a:bodyPr anchor="b" anchorCtr="0"/>
          <a:lstStyle>
            <a:lvl1pPr algn="l">
              <a:defRPr lang="ru-RU" sz="20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3941758" y="301623"/>
            <a:ext cx="5635620" cy="6451604"/>
          </a:xfrm>
        </p:spPr>
        <p:txBody>
          <a:bodyPr/>
          <a:lstStyle>
            <a:lvl1pPr>
              <a:defRPr sz="32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504821" y="1581153"/>
            <a:ext cx="3316291" cy="5172075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04660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976439" y="5291139"/>
            <a:ext cx="6048371" cy="625477"/>
          </a:xfrm>
        </p:spPr>
        <p:txBody>
          <a:bodyPr anchor="b" anchorCtr="0"/>
          <a:lstStyle>
            <a:lvl1pPr algn="l">
              <a:defRPr lang="ru-RU" sz="20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1976439" y="674690"/>
            <a:ext cx="6048371" cy="4537079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1976439" y="5916616"/>
            <a:ext cx="6048371" cy="887416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7968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40883" y="116997"/>
            <a:ext cx="8607960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/>
          <a:lstStyle/>
          <a:p>
            <a:pPr lvl="0"/>
            <a:endParaRPr lang="en-US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1088282" y="2224076"/>
            <a:ext cx="8477283" cy="47627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7937275" y="6251396"/>
            <a:ext cx="1969196" cy="105732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ct val="45000"/>
        <a:buFont typeface="StarSymbol"/>
        <a:buChar char=""/>
        <a:tabLst/>
        <a:defRPr lang="en-US" sz="2400" b="1" i="1" u="none" strike="noStrike" kern="0" cap="none" spc="0" baseline="0">
          <a:solidFill>
            <a:srgbClr val="E6E6E6"/>
          </a:solidFill>
          <a:uFillTx/>
          <a:latin typeface="Albany" pitchFamily="34"/>
          <a:cs typeface="Arial Unicode MS" pitchFamily="2"/>
        </a:defRPr>
      </a:lvl1pPr>
    </p:titleStyle>
    <p:bodyStyle>
      <a:lvl1pPr marL="503998" marR="0" lvl="0" indent="-431999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Clr>
          <a:srgbClr val="FF9966"/>
        </a:buClr>
        <a:buSzPct val="75000"/>
        <a:buFont typeface="StarSymbol"/>
        <a:buChar char="➲"/>
        <a:tabLst/>
        <a:defRPr lang="ru-RU" sz="2400" b="0" i="0" u="none" strike="noStrike" kern="0" cap="none" spc="0" baseline="0">
          <a:solidFill>
            <a:srgbClr val="E6E6E6"/>
          </a:solidFill>
          <a:uFillTx/>
          <a:latin typeface="Albany" pitchFamily="34"/>
          <a:ea typeface="HG Mincho Light J" pitchFamily="2"/>
          <a:cs typeface="Arial Unicode MS" pitchFamily="2"/>
        </a:defRPr>
      </a:lvl1pPr>
      <a:lvl2pPr marL="791998" marR="0" lvl="1" indent="-431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FF9966"/>
        </a:buClr>
        <a:buSzPct val="75000"/>
        <a:buFont typeface="StarSymbol"/>
        <a:buChar char="●"/>
        <a:tabLst/>
        <a:defRPr lang="ru-RU" sz="2800" b="0" i="0" u="none" strike="noStrike" kern="0" cap="none" spc="0" baseline="0">
          <a:solidFill>
            <a:srgbClr val="E6E6E6"/>
          </a:solidFill>
          <a:uFillTx/>
          <a:latin typeface="Albany" pitchFamily="34"/>
          <a:ea typeface="HG Mincho Light J" pitchFamily="2"/>
          <a:cs typeface="Arial Unicode MS" pitchFamily="2"/>
        </a:defRPr>
      </a:lvl2pPr>
      <a:lvl3pPr marL="1079997" marR="0" lvl="2" indent="-431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FF9966"/>
        </a:buClr>
        <a:buSzPct val="75000"/>
        <a:buFont typeface="StarSymbol"/>
        <a:buChar char="●"/>
        <a:tabLst/>
        <a:defRPr lang="ru-RU" sz="2400" b="0" i="0" u="none" strike="noStrike" kern="0" cap="none" spc="0" baseline="0">
          <a:solidFill>
            <a:srgbClr val="E6E6E6"/>
          </a:solidFill>
          <a:uFillTx/>
          <a:latin typeface="Albany" pitchFamily="34"/>
          <a:ea typeface="HG Mincho Light J" pitchFamily="2"/>
          <a:cs typeface="Arial Unicode MS" pitchFamily="2"/>
        </a:defRPr>
      </a:lvl3pPr>
      <a:lvl4pPr marL="1367997" marR="0" lvl="3" indent="-431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FF9966"/>
        </a:buClr>
        <a:buSzPct val="75000"/>
        <a:buFont typeface="StarSymbol"/>
        <a:buChar char="●"/>
        <a:tabLst/>
        <a:defRPr lang="ru-RU" sz="2000" b="0" i="0" u="none" strike="noStrike" kern="0" cap="none" spc="0" baseline="0">
          <a:solidFill>
            <a:srgbClr val="E6E6E6"/>
          </a:solidFill>
          <a:uFillTx/>
          <a:latin typeface="Albany" pitchFamily="34"/>
          <a:ea typeface="HG Mincho Light J" pitchFamily="2"/>
          <a:cs typeface="Arial Unicode MS" pitchFamily="2"/>
        </a:defRPr>
      </a:lvl4pPr>
      <a:lvl5pPr marL="1655996" marR="0" lvl="4" indent="-431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FF9966"/>
        </a:buClr>
        <a:buSzPct val="75000"/>
        <a:buFont typeface="StarSymbol"/>
        <a:buChar char="●"/>
        <a:tabLst/>
        <a:defRPr lang="ru-RU" sz="2000" b="0" i="0" u="none" strike="noStrike" kern="0" cap="none" spc="0" baseline="0">
          <a:solidFill>
            <a:srgbClr val="99CCFF"/>
          </a:solidFill>
          <a:uFillTx/>
          <a:latin typeface="Albany" pitchFamily="18"/>
          <a:ea typeface="HG Mincho Light J" pitchFamily="2"/>
          <a:cs typeface="Arial Unicode MS" pitchFamily="2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0079998" cy="7560003"/>
          </a:xfrm>
          <a:prstGeom prst="rect">
            <a:avLst/>
          </a:prstGeom>
          <a:gradFill>
            <a:gsLst>
              <a:gs pos="0">
                <a:srgbClr val="3DEB3D"/>
              </a:gs>
              <a:gs pos="100000">
                <a:srgbClr val="008080"/>
              </a:gs>
            </a:gsLst>
            <a:path path="circle">
              <a:fillToRect l="70000" t="50000" r="30000" b="50000"/>
            </a:path>
          </a:gradFill>
          <a:ln w="25402">
            <a:solidFill>
              <a:srgbClr val="385D8A"/>
            </a:solidFill>
            <a:prstDash val="solid"/>
          </a:ln>
        </p:spPr>
        <p:txBody>
          <a:bodyPr vert="horz" wrap="square" lIns="0" tIns="0" rIns="0" bIns="0" anchor="ctr" anchorCtr="1" compatLnSpc="1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000000"/>
              </a:solidFill>
              <a:uFillTx/>
              <a:latin typeface="Thorndale" pitchFamily="18"/>
              <a:ea typeface="HG Mincho Light J" pitchFamily="2"/>
              <a:cs typeface="Arial Unicode MS" pitchFamily="2"/>
            </a:endParaRPr>
          </a:p>
        </p:txBody>
      </p:sp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730797" y="639357"/>
            <a:ext cx="8608317" cy="126252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/>
          <a:lstStyle/>
          <a:p>
            <a:pPr lvl="0"/>
            <a:endParaRPr lang="en-US"/>
          </a:p>
        </p:txBody>
      </p:sp>
      <p:sp>
        <p:nvSpPr>
          <p:cNvPr id="4" name="Текст 3"/>
          <p:cNvSpPr txBox="1">
            <a:spLocks noGrp="1"/>
          </p:cNvSpPr>
          <p:nvPr>
            <p:ph type="body" idx="1"/>
          </p:nvPr>
        </p:nvSpPr>
        <p:spPr>
          <a:xfrm>
            <a:off x="730797" y="2100239"/>
            <a:ext cx="8608317" cy="4763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513441" cy="7560003"/>
          </a:xfrm>
          <a:prstGeom prst="rect">
            <a:avLst/>
          </a:prstGeom>
          <a:solidFill>
            <a:srgbClr val="000080">
              <a:alpha val="50000"/>
            </a:srgbClr>
          </a:solidFill>
          <a:ln>
            <a:noFill/>
            <a:prstDash val="solid"/>
          </a:ln>
        </p:spPr>
        <p:txBody>
          <a:bodyPr vert="horz" wrap="square" lIns="0" tIns="0" rIns="0" bIns="0" anchor="ctr" anchorCtr="1" compatLnSpc="1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000000"/>
              </a:solidFill>
              <a:uFillTx/>
              <a:latin typeface="Thorndale" pitchFamily="18"/>
              <a:ea typeface="HG Mincho Light J" pitchFamily="2"/>
              <a:cs typeface="Arial Unicode MS" pitchFamily="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26764" y="0"/>
            <a:ext cx="38880" cy="7560003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  <a:prstDash val="solid"/>
          </a:ln>
        </p:spPr>
        <p:txBody>
          <a:bodyPr vert="horz" wrap="square" lIns="0" tIns="0" rIns="0" bIns="0" anchor="ctr" anchorCtr="1" compatLnSpc="1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000000"/>
              </a:solidFill>
              <a:uFillTx/>
              <a:latin typeface="Thorndale" pitchFamily="18"/>
              <a:ea typeface="HG Mincho Light J" pitchFamily="2"/>
              <a:cs typeface="Arial Unicode MS" pitchFamily="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07279" y="7476481"/>
            <a:ext cx="600477" cy="83521"/>
          </a:xfrm>
          <a:prstGeom prst="rect">
            <a:avLst/>
          </a:prstGeom>
          <a:solidFill>
            <a:srgbClr val="000000">
              <a:alpha val="30000"/>
            </a:srgbClr>
          </a:solidFill>
          <a:ln>
            <a:noFill/>
            <a:prstDash val="solid"/>
          </a:ln>
        </p:spPr>
        <p:txBody>
          <a:bodyPr vert="horz" wrap="square" lIns="0" tIns="0" rIns="0" bIns="0" anchor="ctr" anchorCtr="1" compatLnSpc="1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000000"/>
              </a:solidFill>
              <a:uFillTx/>
              <a:latin typeface="Thorndale" pitchFamily="18"/>
              <a:ea typeface="HG Mincho Light J" pitchFamily="2"/>
              <a:cs typeface="Arial Unicode MS" pitchFamily="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07279" y="7333204"/>
            <a:ext cx="600477" cy="78117"/>
          </a:xfrm>
          <a:prstGeom prst="rect">
            <a:avLst/>
          </a:prstGeom>
          <a:solidFill>
            <a:srgbClr val="000000">
              <a:alpha val="30000"/>
            </a:srgbClr>
          </a:solidFill>
          <a:ln>
            <a:noFill/>
            <a:prstDash val="solid"/>
          </a:ln>
        </p:spPr>
        <p:txBody>
          <a:bodyPr vert="horz" wrap="square" lIns="0" tIns="0" rIns="0" bIns="0" anchor="ctr" anchorCtr="1" compatLnSpc="1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000000"/>
              </a:solidFill>
              <a:uFillTx/>
              <a:latin typeface="Thorndale" pitchFamily="18"/>
              <a:ea typeface="HG Mincho Light J" pitchFamily="2"/>
              <a:cs typeface="Arial Unicode MS" pitchFamily="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07279" y="7176238"/>
            <a:ext cx="600477" cy="83521"/>
          </a:xfrm>
          <a:prstGeom prst="rect">
            <a:avLst/>
          </a:prstGeom>
          <a:solidFill>
            <a:srgbClr val="000000">
              <a:alpha val="30000"/>
            </a:srgbClr>
          </a:solidFill>
          <a:ln>
            <a:noFill/>
            <a:prstDash val="solid"/>
          </a:ln>
        </p:spPr>
        <p:txBody>
          <a:bodyPr vert="horz" wrap="square" lIns="0" tIns="0" rIns="0" bIns="0" anchor="ctr" anchorCtr="1" compatLnSpc="1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000000"/>
              </a:solidFill>
              <a:uFillTx/>
              <a:latin typeface="Thorndale" pitchFamily="18"/>
              <a:ea typeface="HG Mincho Light J" pitchFamily="2"/>
              <a:cs typeface="Arial Unicode MS" pitchFamily="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07279" y="7032961"/>
            <a:ext cx="600477" cy="78117"/>
          </a:xfrm>
          <a:prstGeom prst="rect">
            <a:avLst/>
          </a:prstGeom>
          <a:solidFill>
            <a:srgbClr val="000000">
              <a:alpha val="30000"/>
            </a:srgbClr>
          </a:solidFill>
          <a:ln>
            <a:noFill/>
            <a:prstDash val="solid"/>
          </a:ln>
        </p:spPr>
        <p:txBody>
          <a:bodyPr vert="horz" wrap="square" lIns="0" tIns="0" rIns="0" bIns="0" anchor="ctr" anchorCtr="1" compatLnSpc="1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000000"/>
              </a:solidFill>
              <a:uFillTx/>
              <a:latin typeface="Thorndale" pitchFamily="18"/>
              <a:ea typeface="HG Mincho Light J" pitchFamily="2"/>
              <a:cs typeface="Arial Unicode MS" pitchFamily="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07279" y="6876361"/>
            <a:ext cx="600477" cy="83521"/>
          </a:xfrm>
          <a:prstGeom prst="rect">
            <a:avLst/>
          </a:prstGeom>
          <a:solidFill>
            <a:srgbClr val="000000">
              <a:alpha val="30000"/>
            </a:srgbClr>
          </a:solidFill>
          <a:ln>
            <a:noFill/>
            <a:prstDash val="solid"/>
          </a:ln>
        </p:spPr>
        <p:txBody>
          <a:bodyPr vert="horz" wrap="square" lIns="0" tIns="0" rIns="0" bIns="0" anchor="ctr" anchorCtr="1" compatLnSpc="1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000000"/>
              </a:solidFill>
              <a:uFillTx/>
              <a:latin typeface="Thorndale" pitchFamily="18"/>
              <a:ea typeface="HG Mincho Light J" pitchFamily="2"/>
              <a:cs typeface="Arial Unicode MS" pitchFamily="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07279" y="6733083"/>
            <a:ext cx="600477" cy="78117"/>
          </a:xfrm>
          <a:prstGeom prst="rect">
            <a:avLst/>
          </a:prstGeom>
          <a:solidFill>
            <a:srgbClr val="000000">
              <a:alpha val="30000"/>
            </a:srgbClr>
          </a:solidFill>
          <a:ln>
            <a:noFill/>
            <a:prstDash val="solid"/>
          </a:ln>
        </p:spPr>
        <p:txBody>
          <a:bodyPr vert="horz" wrap="square" lIns="0" tIns="0" rIns="0" bIns="0" anchor="ctr" anchorCtr="1" compatLnSpc="1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000000"/>
              </a:solidFill>
              <a:uFillTx/>
              <a:latin typeface="Thorndale" pitchFamily="18"/>
              <a:ea typeface="HG Mincho Light J" pitchFamily="2"/>
              <a:cs typeface="Arial Unicode MS" pitchFamily="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937720" y="7476481"/>
            <a:ext cx="600477" cy="83521"/>
          </a:xfrm>
          <a:prstGeom prst="rect">
            <a:avLst/>
          </a:prstGeom>
          <a:solidFill>
            <a:srgbClr val="000000">
              <a:alpha val="30000"/>
            </a:srgbClr>
          </a:solidFill>
          <a:ln>
            <a:noFill/>
            <a:prstDash val="solid"/>
          </a:ln>
        </p:spPr>
        <p:txBody>
          <a:bodyPr vert="horz" wrap="square" lIns="0" tIns="0" rIns="0" bIns="0" anchor="ctr" anchorCtr="1" compatLnSpc="1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000000"/>
              </a:solidFill>
              <a:uFillTx/>
              <a:latin typeface="Thorndale" pitchFamily="18"/>
              <a:ea typeface="HG Mincho Light J" pitchFamily="2"/>
              <a:cs typeface="Arial Unicode MS" pitchFamily="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937720" y="7333204"/>
            <a:ext cx="600477" cy="78117"/>
          </a:xfrm>
          <a:prstGeom prst="rect">
            <a:avLst/>
          </a:prstGeom>
          <a:solidFill>
            <a:srgbClr val="000000">
              <a:alpha val="30000"/>
            </a:srgbClr>
          </a:solidFill>
          <a:ln>
            <a:noFill/>
            <a:prstDash val="solid"/>
          </a:ln>
        </p:spPr>
        <p:txBody>
          <a:bodyPr vert="horz" wrap="square" lIns="0" tIns="0" rIns="0" bIns="0" anchor="ctr" anchorCtr="1" compatLnSpc="1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000000"/>
              </a:solidFill>
              <a:uFillTx/>
              <a:latin typeface="Thorndale" pitchFamily="18"/>
              <a:ea typeface="HG Mincho Light J" pitchFamily="2"/>
              <a:cs typeface="Arial Unicode MS" pitchFamily="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937720" y="7176238"/>
            <a:ext cx="600477" cy="83521"/>
          </a:xfrm>
          <a:prstGeom prst="rect">
            <a:avLst/>
          </a:prstGeom>
          <a:solidFill>
            <a:srgbClr val="000000">
              <a:alpha val="30000"/>
            </a:srgbClr>
          </a:solidFill>
          <a:ln>
            <a:noFill/>
            <a:prstDash val="solid"/>
          </a:ln>
        </p:spPr>
        <p:txBody>
          <a:bodyPr vert="horz" wrap="square" lIns="0" tIns="0" rIns="0" bIns="0" anchor="ctr" anchorCtr="1" compatLnSpc="1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000000"/>
              </a:solidFill>
              <a:uFillTx/>
              <a:latin typeface="Thorndale" pitchFamily="18"/>
              <a:ea typeface="HG Mincho Light J" pitchFamily="2"/>
              <a:cs typeface="Arial Unicode MS" pitchFamily="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937720" y="7032961"/>
            <a:ext cx="600477" cy="78117"/>
          </a:xfrm>
          <a:prstGeom prst="rect">
            <a:avLst/>
          </a:prstGeom>
          <a:solidFill>
            <a:srgbClr val="000000">
              <a:alpha val="30000"/>
            </a:srgbClr>
          </a:solidFill>
          <a:ln>
            <a:noFill/>
            <a:prstDash val="solid"/>
          </a:ln>
        </p:spPr>
        <p:txBody>
          <a:bodyPr vert="horz" wrap="square" lIns="0" tIns="0" rIns="0" bIns="0" anchor="ctr" anchorCtr="1" compatLnSpc="1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000000"/>
              </a:solidFill>
              <a:uFillTx/>
              <a:latin typeface="Thorndale" pitchFamily="18"/>
              <a:ea typeface="HG Mincho Light J" pitchFamily="2"/>
              <a:cs typeface="Arial Unicode MS" pitchFamily="2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937720" y="6876361"/>
            <a:ext cx="600477" cy="83521"/>
          </a:xfrm>
          <a:prstGeom prst="rect">
            <a:avLst/>
          </a:prstGeom>
          <a:solidFill>
            <a:srgbClr val="000000">
              <a:alpha val="30000"/>
            </a:srgbClr>
          </a:solidFill>
          <a:ln>
            <a:noFill/>
            <a:prstDash val="solid"/>
          </a:ln>
        </p:spPr>
        <p:txBody>
          <a:bodyPr vert="horz" wrap="square" lIns="0" tIns="0" rIns="0" bIns="0" anchor="ctr" anchorCtr="1" compatLnSpc="1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000000"/>
              </a:solidFill>
              <a:uFillTx/>
              <a:latin typeface="Thorndale" pitchFamily="18"/>
              <a:ea typeface="HG Mincho Light J" pitchFamily="2"/>
              <a:cs typeface="Arial Unicode MS" pitchFamily="2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937720" y="6733083"/>
            <a:ext cx="600477" cy="78117"/>
          </a:xfrm>
          <a:prstGeom prst="rect">
            <a:avLst/>
          </a:prstGeom>
          <a:solidFill>
            <a:srgbClr val="000000">
              <a:alpha val="30000"/>
            </a:srgbClr>
          </a:solidFill>
          <a:ln>
            <a:noFill/>
            <a:prstDash val="solid"/>
          </a:ln>
        </p:spPr>
        <p:txBody>
          <a:bodyPr vert="horz" wrap="square" lIns="0" tIns="0" rIns="0" bIns="0" anchor="ctr" anchorCtr="1" compatLnSpc="1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000000"/>
              </a:solidFill>
              <a:uFillTx/>
              <a:latin typeface="Thorndale" pitchFamily="18"/>
              <a:ea typeface="HG Mincho Light J" pitchFamily="2"/>
              <a:cs typeface="Arial Unicode MS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ct val="45000"/>
        <a:buFont typeface="StarSymbol"/>
        <a:buChar char=""/>
        <a:tabLst/>
        <a:defRPr lang="en-US" sz="4680" b="0" i="0" u="none" strike="noStrike" kern="0" cap="none" spc="0" baseline="0">
          <a:solidFill>
            <a:srgbClr val="FFFFFF"/>
          </a:solidFill>
          <a:effectLst>
            <a:outerShdw dist="17962" dir="2700000">
              <a:srgbClr val="000000"/>
            </a:outerShdw>
          </a:effectLst>
          <a:uFillTx/>
          <a:latin typeface="Thorndale" pitchFamily="18"/>
          <a:ea typeface="ＭＳ Ｐ明朝" pitchFamily="18"/>
          <a:cs typeface="Arial Unicode MS" pitchFamily="2"/>
        </a:defRPr>
      </a:lvl1pPr>
    </p:titleStyle>
    <p:bodyStyle>
      <a:lvl1pPr marL="431999" marR="0" lvl="0" indent="-323999" algn="l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Clr>
          <a:srgbClr val="00FFFF"/>
        </a:buClr>
        <a:buSzPct val="45000"/>
        <a:buFont typeface="StarSymbol"/>
        <a:buChar char="●"/>
        <a:tabLst/>
        <a:defRPr lang="ru-RU" sz="2400" b="0" i="0" u="none" strike="noStrike" kern="0" cap="none" spc="0" baseline="0">
          <a:solidFill>
            <a:srgbClr val="FFFFFF"/>
          </a:solidFill>
          <a:effectLst>
            <a:outerShdw dist="17962" dir="2700000">
              <a:srgbClr val="000000"/>
            </a:outerShdw>
          </a:effectLst>
          <a:uFillTx/>
          <a:latin typeface="Thorndale" pitchFamily="18"/>
          <a:ea typeface="ＭＳ Ｐ明朝" pitchFamily="18"/>
          <a:cs typeface="Arial Unicode MS" pitchFamily="2"/>
        </a:defRPr>
      </a:lvl1pPr>
      <a:lvl2pPr marL="863998" marR="0" lvl="1" indent="-287999" algn="l" defTabSz="914400" rtl="0" fontAlgn="auto" hangingPunct="1">
        <a:lnSpc>
          <a:spcPct val="100000"/>
        </a:lnSpc>
        <a:spcBef>
          <a:spcPts val="0"/>
        </a:spcBef>
        <a:spcAft>
          <a:spcPts val="1135"/>
        </a:spcAft>
        <a:buClr>
          <a:srgbClr val="000000"/>
        </a:buClr>
        <a:buSzPct val="75000"/>
        <a:buFont typeface="StarSymbol"/>
        <a:buChar char="–"/>
        <a:tabLst/>
        <a:defRPr lang="ru-RU" sz="2800" b="0" i="0" u="none" strike="noStrike" kern="0" cap="none" spc="0" baseline="0">
          <a:solidFill>
            <a:srgbClr val="FFFFFF"/>
          </a:solidFill>
          <a:effectLst>
            <a:outerShdw dist="17962" dir="2700000">
              <a:srgbClr val="000000"/>
            </a:outerShdw>
          </a:effectLst>
          <a:uFillTx/>
          <a:latin typeface="Thorndale" pitchFamily="18"/>
          <a:ea typeface="ＭＳ Ｐ明朝" pitchFamily="18"/>
          <a:cs typeface="Arial Unicode MS" pitchFamily="2"/>
        </a:defRPr>
      </a:lvl2pPr>
      <a:lvl3pPr marL="1295997" marR="0" lvl="2" indent="-215999" algn="l" defTabSz="914400" rtl="0" fontAlgn="auto" hangingPunct="1">
        <a:lnSpc>
          <a:spcPct val="100000"/>
        </a:lnSpc>
        <a:spcBef>
          <a:spcPts val="0"/>
        </a:spcBef>
        <a:spcAft>
          <a:spcPts val="850"/>
        </a:spcAft>
        <a:buClr>
          <a:srgbClr val="000000"/>
        </a:buClr>
        <a:buSzPct val="45000"/>
        <a:buFont typeface="StarSymbol"/>
        <a:buChar char="●"/>
        <a:tabLst/>
        <a:defRPr lang="ru-RU" sz="2400" b="0" i="0" u="none" strike="noStrike" kern="0" cap="none" spc="0" baseline="0">
          <a:solidFill>
            <a:srgbClr val="FFFFFF"/>
          </a:solidFill>
          <a:effectLst>
            <a:outerShdw dist="17962" dir="2700000">
              <a:srgbClr val="000000"/>
            </a:outerShdw>
          </a:effectLst>
          <a:uFillTx/>
          <a:latin typeface="Thorndale" pitchFamily="18"/>
          <a:ea typeface="ＭＳ Ｐ明朝" pitchFamily="18"/>
          <a:cs typeface="Arial Unicode MS" pitchFamily="2"/>
        </a:defRPr>
      </a:lvl3pPr>
      <a:lvl4pPr marL="1727996" marR="0" lvl="3" indent="-215999" algn="l" defTabSz="914400" rtl="0" fontAlgn="auto" hangingPunct="1">
        <a:lnSpc>
          <a:spcPct val="100000"/>
        </a:lnSpc>
        <a:spcBef>
          <a:spcPts val="0"/>
        </a:spcBef>
        <a:spcAft>
          <a:spcPts val="565"/>
        </a:spcAft>
        <a:buClr>
          <a:srgbClr val="000000"/>
        </a:buClr>
        <a:buSzPct val="75000"/>
        <a:buFont typeface="StarSymbol"/>
        <a:buChar char="–"/>
        <a:tabLst/>
        <a:defRPr lang="ru-RU" sz="2000" b="0" i="0" u="none" strike="noStrike" kern="0" cap="none" spc="0" baseline="0">
          <a:solidFill>
            <a:srgbClr val="FFFFFF"/>
          </a:solidFill>
          <a:effectLst>
            <a:outerShdw dist="17962" dir="2700000">
              <a:srgbClr val="000000"/>
            </a:outerShdw>
          </a:effectLst>
          <a:uFillTx/>
          <a:latin typeface="Thorndale" pitchFamily="18"/>
          <a:ea typeface="ＭＳ Ｐ明朝" pitchFamily="18"/>
          <a:cs typeface="Arial Unicode MS" pitchFamily="2"/>
        </a:defRPr>
      </a:lvl4pPr>
      <a:lvl5pPr marL="2159995" marR="0" lvl="4" indent="-215999" algn="l" defTabSz="914400" rtl="0" fontAlgn="auto" hangingPunct="1">
        <a:lnSpc>
          <a:spcPct val="100000"/>
        </a:lnSpc>
        <a:spcBef>
          <a:spcPts val="0"/>
        </a:spcBef>
        <a:spcAft>
          <a:spcPts val="285"/>
        </a:spcAft>
        <a:buClr>
          <a:srgbClr val="000000"/>
        </a:buClr>
        <a:buSzPct val="45000"/>
        <a:buFont typeface="StarSymbol"/>
        <a:buChar char="●"/>
        <a:tabLst/>
        <a:defRPr lang="ru-RU" sz="2000" b="0" i="0" u="none" strike="noStrike" kern="0" cap="none" spc="0" baseline="0">
          <a:solidFill>
            <a:srgbClr val="FFFFFF"/>
          </a:solidFill>
          <a:effectLst>
            <a:outerShdw dist="17962" dir="2700000">
              <a:srgbClr val="000000"/>
            </a:outerShdw>
          </a:effectLst>
          <a:uFillTx/>
          <a:latin typeface="Thorndale" pitchFamily="18"/>
          <a:ea typeface="ＭＳ Ｐ明朝" pitchFamily="18"/>
          <a:cs typeface="Arial Unicode MS" pitchFamily="2"/>
        </a:defRPr>
      </a:lvl5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DA647"/>
            </a:gs>
            <a:gs pos="100000">
              <a:srgbClr val="FFFFFF"/>
            </a:gs>
          </a:gsLst>
          <a:path path="circle">
            <a:fillToRect l="80000" r="2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40883" y="627479"/>
            <a:ext cx="8607960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/>
          <a:lstStyle/>
          <a:p>
            <a:pPr lvl="0"/>
            <a:r>
              <a:rPr lang="en-US"/>
              <a:t>Pulse para editar el formato del texto de título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740883" y="2101684"/>
            <a:ext cx="8607960" cy="47624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r>
              <a:rPr lang="en-US"/>
              <a:t>Pulse para editar los formatos del texto del esquema</a:t>
            </a:r>
          </a:p>
          <a:p>
            <a:pPr lvl="1"/>
            <a:r>
              <a:rPr lang="en-US"/>
              <a:t>Segundo nivel del esquema</a:t>
            </a:r>
          </a:p>
          <a:p>
            <a:pPr lvl="2"/>
            <a:r>
              <a:rPr lang="en-US"/>
              <a:t>Tercer nivel del esquema</a:t>
            </a:r>
          </a:p>
          <a:p>
            <a:pPr lvl="3"/>
            <a:r>
              <a:rPr lang="en-US"/>
              <a:t>Cuarto nivel del esquema</a:t>
            </a:r>
          </a:p>
          <a:p>
            <a:pPr lvl="4"/>
            <a:r>
              <a:rPr lang="en-US"/>
              <a:t>Quinto nivel del esquema</a:t>
            </a:r>
          </a:p>
          <a:p>
            <a:pPr lvl="5"/>
            <a:r>
              <a:rPr lang="en-US"/>
              <a:t>Sexto nivel del esquema</a:t>
            </a:r>
          </a:p>
          <a:p>
            <a:pPr lvl="6"/>
            <a:r>
              <a:rPr lang="en-US"/>
              <a:t>Séptimo nivel del esquema</a:t>
            </a:r>
          </a:p>
          <a:p>
            <a:pPr lvl="7"/>
            <a:r>
              <a:rPr lang="en-US"/>
              <a:t>Octavo nivel del esquema</a:t>
            </a:r>
          </a:p>
          <a:p>
            <a:pPr lvl="8"/>
            <a:r>
              <a:rPr lang="en-US"/>
              <a:t>Noveno nivel del esquema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7463515" y="4829403"/>
            <a:ext cx="2616482" cy="254807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SzPct val="45000"/>
        <a:buFont typeface="StarSymbol"/>
        <a:buChar char="●"/>
        <a:tabLst/>
        <a:defRPr lang="en-US" sz="4680" b="0" i="0" u="none" strike="noStrike" kern="0" cap="none" spc="0" baseline="0">
          <a:solidFill>
            <a:srgbClr val="5C8526"/>
          </a:solidFill>
          <a:uFillTx/>
          <a:latin typeface="Tahoma" pitchFamily="34"/>
          <a:ea typeface="Lucida Sans Unicode" pitchFamily="2"/>
          <a:cs typeface="Tahoma" pitchFamily="2"/>
        </a:defRPr>
      </a:lvl1pPr>
    </p:titleStyle>
    <p:bodyStyle>
      <a:lvl1pPr marL="431999" marR="0" lvl="0" indent="-323999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Clr>
          <a:srgbClr val="7DA647"/>
        </a:buClr>
        <a:buSzPct val="45000"/>
        <a:buFont typeface="StarSymbol"/>
        <a:buChar char="●"/>
        <a:tabLst/>
        <a:defRPr lang="en-US" sz="2400" b="0" i="0" u="none" strike="noStrike" kern="0" cap="none" spc="0" baseline="0">
          <a:solidFill>
            <a:srgbClr val="198A8A"/>
          </a:solidFill>
          <a:uFillTx/>
          <a:latin typeface="Times New Roman" pitchFamily="18"/>
          <a:ea typeface="Lucida Sans Unicode" pitchFamily="2"/>
          <a:cs typeface="Tahoma" pitchFamily="2"/>
        </a:defRPr>
      </a:lvl1pPr>
      <a:lvl2pPr marL="863998" marR="0" lvl="1" indent="-287999" defTabSz="914400" rtl="0" fontAlgn="auto" hangingPunct="0">
        <a:lnSpc>
          <a:spcPct val="100000"/>
        </a:lnSpc>
        <a:spcBef>
          <a:spcPts val="0"/>
        </a:spcBef>
        <a:spcAft>
          <a:spcPts val="1135"/>
        </a:spcAft>
        <a:buClr>
          <a:srgbClr val="7DA647"/>
        </a:buClr>
        <a:buSzPct val="45000"/>
        <a:buFont typeface="StarSymbol"/>
        <a:buChar char="●"/>
        <a:tabLst/>
        <a:defRPr lang="en-US" sz="2800" b="0" i="0" u="none" strike="noStrike" kern="0" cap="none" spc="0" baseline="0">
          <a:solidFill>
            <a:srgbClr val="198A8A"/>
          </a:solidFill>
          <a:uFillTx/>
          <a:latin typeface="Times New Roman" pitchFamily="18"/>
          <a:ea typeface="Lucida Sans Unicode" pitchFamily="2"/>
          <a:cs typeface="Tahoma" pitchFamily="2"/>
        </a:defRPr>
      </a:lvl2pPr>
      <a:lvl3pPr marL="1295997" marR="0" lvl="2" indent="-215999" defTabSz="914400" rtl="0" fontAlgn="auto" hangingPunct="0">
        <a:lnSpc>
          <a:spcPct val="100000"/>
        </a:lnSpc>
        <a:spcBef>
          <a:spcPts val="0"/>
        </a:spcBef>
        <a:spcAft>
          <a:spcPts val="850"/>
        </a:spcAft>
        <a:buClr>
          <a:srgbClr val="7DA647"/>
        </a:buClr>
        <a:buSzPct val="45000"/>
        <a:buFont typeface="StarSymbol"/>
        <a:buChar char="●"/>
        <a:tabLst/>
        <a:defRPr lang="en-US" sz="2400" b="0" i="0" u="none" strike="noStrike" kern="0" cap="none" spc="0" baseline="0">
          <a:solidFill>
            <a:srgbClr val="198A8A"/>
          </a:solidFill>
          <a:uFillTx/>
          <a:latin typeface="Times New Roman" pitchFamily="18"/>
          <a:ea typeface="Lucida Sans Unicode" pitchFamily="2"/>
          <a:cs typeface="Tahoma" pitchFamily="2"/>
        </a:defRPr>
      </a:lvl3pPr>
      <a:lvl4pPr marL="1727996" marR="0" lvl="3" indent="-215999" defTabSz="914400" rtl="0" fontAlgn="auto" hangingPunct="0">
        <a:lnSpc>
          <a:spcPct val="100000"/>
        </a:lnSpc>
        <a:spcBef>
          <a:spcPts val="0"/>
        </a:spcBef>
        <a:spcAft>
          <a:spcPts val="565"/>
        </a:spcAft>
        <a:buClr>
          <a:srgbClr val="7DA647"/>
        </a:buClr>
        <a:buSzPct val="45000"/>
        <a:buFont typeface="StarSymbol"/>
        <a:buChar char="●"/>
        <a:tabLst/>
        <a:defRPr lang="en-US" sz="2000" b="0" i="0" u="none" strike="noStrike" kern="0" cap="none" spc="0" baseline="0">
          <a:solidFill>
            <a:srgbClr val="198A8A"/>
          </a:solidFill>
          <a:uFillTx/>
          <a:latin typeface="Times New Roman" pitchFamily="18"/>
          <a:ea typeface="Lucida Sans Unicode" pitchFamily="2"/>
          <a:cs typeface="Tahoma" pitchFamily="2"/>
        </a:defRPr>
      </a:lvl4pPr>
      <a:lvl5pPr marL="2159995" marR="0" lvl="4" indent="-215999" defTabSz="914400" rtl="0" fontAlgn="auto" hangingPunct="0">
        <a:lnSpc>
          <a:spcPct val="100000"/>
        </a:lnSpc>
        <a:spcBef>
          <a:spcPts val="0"/>
        </a:spcBef>
        <a:spcAft>
          <a:spcPts val="285"/>
        </a:spcAft>
        <a:buClr>
          <a:srgbClr val="7DA647"/>
        </a:buClr>
        <a:buSzPct val="45000"/>
        <a:buFont typeface="StarSymbol"/>
        <a:buChar char="●"/>
        <a:tabLst/>
        <a:defRPr lang="en-US" sz="2000" b="0" i="0" u="none" strike="noStrike" kern="0" cap="none" spc="0" baseline="0">
          <a:solidFill>
            <a:srgbClr val="198A8A"/>
          </a:solidFill>
          <a:uFillTx/>
          <a:latin typeface="Times New Roman" pitchFamily="18"/>
          <a:ea typeface="Lucida Sans Unicode" pitchFamily="2"/>
          <a:cs typeface="Tahoma" pitchFamily="2"/>
        </a:defRPr>
      </a:lvl5pPr>
      <a:lvl6pPr marL="2592003" marR="0" lvl="5" indent="-215999" defTabSz="914400" rtl="0" fontAlgn="auto" hangingPunct="0">
        <a:lnSpc>
          <a:spcPct val="100000"/>
        </a:lnSpc>
        <a:spcBef>
          <a:spcPts val="0"/>
        </a:spcBef>
        <a:spcAft>
          <a:spcPts val="285"/>
        </a:spcAft>
        <a:buClr>
          <a:srgbClr val="7DA647"/>
        </a:buClr>
        <a:buSzPct val="45000"/>
        <a:buFont typeface="StarSymbol"/>
        <a:buChar char="●"/>
        <a:tabLst/>
        <a:defRPr lang="en-US" sz="2000" b="0" i="0" u="none" strike="noStrike" kern="0" cap="none" spc="0" baseline="0">
          <a:solidFill>
            <a:srgbClr val="198A8A"/>
          </a:solidFill>
          <a:uFillTx/>
          <a:latin typeface="Times New Roman" pitchFamily="18"/>
          <a:ea typeface="Lucida Sans Unicode" pitchFamily="2"/>
          <a:cs typeface="Tahoma" pitchFamily="2"/>
        </a:defRPr>
      </a:lvl6pPr>
      <a:lvl7pPr marL="3024003" marR="0" lvl="6" indent="-215999" defTabSz="914400" rtl="0" fontAlgn="auto" hangingPunct="0">
        <a:lnSpc>
          <a:spcPct val="100000"/>
        </a:lnSpc>
        <a:spcBef>
          <a:spcPts val="0"/>
        </a:spcBef>
        <a:spcAft>
          <a:spcPts val="285"/>
        </a:spcAft>
        <a:buClr>
          <a:srgbClr val="7DA647"/>
        </a:buClr>
        <a:buSzPct val="45000"/>
        <a:buFont typeface="StarSymbol"/>
        <a:buChar char="●"/>
        <a:tabLst/>
        <a:defRPr lang="en-US" sz="2000" b="0" i="0" u="none" strike="noStrike" kern="0" cap="none" spc="0" baseline="0">
          <a:solidFill>
            <a:srgbClr val="198A8A"/>
          </a:solidFill>
          <a:uFillTx/>
          <a:latin typeface="Times New Roman" pitchFamily="18"/>
          <a:ea typeface="Lucida Sans Unicode" pitchFamily="2"/>
          <a:cs typeface="Tahoma" pitchFamily="2"/>
        </a:defRPr>
      </a:lvl7pPr>
      <a:lvl8pPr marL="3456002" marR="0" lvl="7" indent="-215999" defTabSz="914400" rtl="0" fontAlgn="auto" hangingPunct="0">
        <a:lnSpc>
          <a:spcPct val="100000"/>
        </a:lnSpc>
        <a:spcBef>
          <a:spcPts val="0"/>
        </a:spcBef>
        <a:spcAft>
          <a:spcPts val="285"/>
        </a:spcAft>
        <a:buClr>
          <a:srgbClr val="7DA647"/>
        </a:buClr>
        <a:buSzPct val="45000"/>
        <a:buFont typeface="StarSymbol"/>
        <a:buChar char="●"/>
        <a:tabLst/>
        <a:defRPr lang="en-US" sz="2000" b="0" i="0" u="none" strike="noStrike" kern="0" cap="none" spc="0" baseline="0">
          <a:solidFill>
            <a:srgbClr val="198A8A"/>
          </a:solidFill>
          <a:uFillTx/>
          <a:latin typeface="Times New Roman" pitchFamily="18"/>
          <a:ea typeface="Lucida Sans Unicode" pitchFamily="2"/>
          <a:cs typeface="Tahoma" pitchFamily="2"/>
        </a:defRPr>
      </a:lvl8pPr>
      <a:lvl9pPr marL="3888001" marR="0" lvl="8" indent="-215999" defTabSz="914400" rtl="0" fontAlgn="auto" hangingPunct="0">
        <a:lnSpc>
          <a:spcPct val="100000"/>
        </a:lnSpc>
        <a:spcBef>
          <a:spcPts val="0"/>
        </a:spcBef>
        <a:spcAft>
          <a:spcPts val="285"/>
        </a:spcAft>
        <a:buClr>
          <a:srgbClr val="7DA647"/>
        </a:buClr>
        <a:buSzPct val="45000"/>
        <a:buFont typeface="StarSymbol"/>
        <a:buChar char="●"/>
        <a:tabLst/>
        <a:defRPr lang="en-US" sz="2000" b="0" i="0" u="none" strike="noStrike" kern="0" cap="none" spc="0" baseline="0">
          <a:solidFill>
            <a:srgbClr val="198A8A"/>
          </a:solidFill>
          <a:uFillTx/>
          <a:latin typeface="Times New Roman" pitchFamily="18"/>
          <a:ea typeface="Lucida Sans Unicode" pitchFamily="2"/>
          <a:cs typeface="Tahoma" pitchFamily="2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19998" y="629280"/>
            <a:ext cx="8608317" cy="1351080"/>
          </a:xfrm>
        </p:spPr>
        <p:txBody>
          <a:bodyPr>
            <a:spAutoFit/>
          </a:bodyPr>
          <a:lstStyle/>
          <a:p>
            <a:pPr marL="215999" lvl="0" indent="-359999">
              <a:buNone/>
            </a:pPr>
            <a:r>
              <a:rPr lang="en-US" sz="4400"/>
              <a:t> </a:t>
            </a:r>
            <a:r>
              <a:rPr lang="en-US" sz="4400">
                <a:solidFill>
                  <a:srgbClr val="800080"/>
                </a:solidFill>
              </a:rPr>
              <a:t>ПРЕЗЕНТАЦИЯ ПРОЕКТА  ПО ЗДОРОВЬЕСБЕРЕЖЕНИЮ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1259997" y="2340004"/>
            <a:ext cx="8280001" cy="4763155"/>
          </a:xfrm>
        </p:spPr>
        <p:txBody>
          <a:bodyPr anchor="ctr"/>
          <a:lstStyle/>
          <a:p>
            <a:pPr marL="215999" lvl="0" indent="-215999" algn="ctr">
              <a:buNone/>
            </a:pPr>
            <a:endParaRPr lang="en-US" sz="4800">
              <a:solidFill>
                <a:srgbClr val="008080"/>
              </a:solidFill>
            </a:endParaRPr>
          </a:p>
          <a:p>
            <a:pPr marL="215999" lvl="0" indent="-215999" algn="ctr">
              <a:buNone/>
            </a:pPr>
            <a:r>
              <a:rPr lang="en-US" sz="4800">
                <a:solidFill>
                  <a:srgbClr val="9966CC"/>
                </a:solidFill>
              </a:rPr>
              <a:t>“БЕРЕЖЁМ ГЛАЗКИ”</a:t>
            </a:r>
          </a:p>
          <a:p>
            <a:pPr marL="215999" lvl="0" indent="-215999" algn="ctr">
              <a:buNone/>
            </a:pPr>
            <a:endParaRPr lang="en-US">
              <a:solidFill>
                <a:srgbClr val="008080"/>
              </a:solidFill>
            </a:endParaRPr>
          </a:p>
          <a:p>
            <a:pPr marL="215999" lvl="0" indent="-215999" algn="ctr">
              <a:buNone/>
            </a:pPr>
            <a:endParaRPr lang="en-US">
              <a:solidFill>
                <a:srgbClr val="008080"/>
              </a:solidFill>
            </a:endParaRPr>
          </a:p>
          <a:p>
            <a:pPr marL="215999" lvl="0" indent="-215999" algn="r">
              <a:buNone/>
            </a:pPr>
            <a:endParaRPr lang="en-US" sz="2200">
              <a:solidFill>
                <a:srgbClr val="B84700"/>
              </a:solidFill>
            </a:endParaRPr>
          </a:p>
          <a:p>
            <a:pPr marL="215999" lvl="0" indent="-215999" algn="r">
              <a:buNone/>
            </a:pPr>
            <a:r>
              <a:rPr lang="en-US">
                <a:solidFill>
                  <a:srgbClr val="DC2300"/>
                </a:solidFill>
              </a:rPr>
              <a:t>Воспитатель специализированной группы</a:t>
            </a:r>
          </a:p>
          <a:p>
            <a:pPr marL="215999" lvl="0" indent="-215999" algn="r">
              <a:buNone/>
            </a:pPr>
            <a:r>
              <a:rPr lang="en-US">
                <a:solidFill>
                  <a:srgbClr val="DC2300"/>
                </a:solidFill>
              </a:rPr>
              <a:t>для детей с нарушением зрения</a:t>
            </a:r>
          </a:p>
          <a:p>
            <a:pPr marL="215999" lvl="0" indent="-215999" algn="r">
              <a:buNone/>
            </a:pPr>
            <a:r>
              <a:rPr lang="en-US">
                <a:solidFill>
                  <a:srgbClr val="DC2300"/>
                </a:solidFill>
              </a:rPr>
              <a:t>Л.Х. Шарипова</a:t>
            </a:r>
            <a:r>
              <a:rPr lang="en-US" sz="2200">
                <a:solidFill>
                  <a:srgbClr val="DC2300"/>
                </a:solidFill>
              </a:rPr>
              <a:t>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 txBox="1">
            <a:spLocks noGrp="1"/>
          </p:cNvSpPr>
          <p:nvPr>
            <p:ph type="body" idx="4294967295"/>
          </p:nvPr>
        </p:nvSpPr>
        <p:spPr>
          <a:xfrm>
            <a:off x="359999" y="198004"/>
            <a:ext cx="7527962" cy="6165716"/>
          </a:xfrm>
        </p:spPr>
        <p:txBody>
          <a:bodyPr>
            <a:spAutoFit/>
          </a:bodyPr>
          <a:lstStyle/>
          <a:p>
            <a:pPr lvl="0" algn="ctr">
              <a:buNone/>
            </a:pPr>
            <a:r>
              <a:rPr lang="en-US" sz="3200" b="1">
                <a:solidFill>
                  <a:srgbClr val="280099"/>
                </a:solidFill>
                <a:latin typeface="Tahoma" pitchFamily="34"/>
              </a:rPr>
              <a:t> Профилактические мероприятия</a:t>
            </a:r>
          </a:p>
          <a:p>
            <a:pPr lvl="0" algn="l"/>
            <a:r>
              <a:rPr lang="en-US" sz="1600" b="1">
                <a:solidFill>
                  <a:srgbClr val="280099"/>
                </a:solidFill>
                <a:latin typeface="Tahoma" pitchFamily="34"/>
              </a:rPr>
              <a:t>Анкетирование родителей “Как мы лечим глазки дома”;</a:t>
            </a:r>
          </a:p>
          <a:p>
            <a:pPr lvl="0" algn="l"/>
            <a:r>
              <a:rPr lang="en-US" sz="1600" b="1">
                <a:solidFill>
                  <a:srgbClr val="280099"/>
                </a:solidFill>
                <a:latin typeface="Tahoma" pitchFamily="34"/>
              </a:rPr>
              <a:t>Консультирование родителей и сотрудников ДОУ:</a:t>
            </a:r>
          </a:p>
          <a:p>
            <a:pPr lvl="0" algn="l"/>
            <a:r>
              <a:rPr lang="en-US" sz="1600" b="1">
                <a:solidFill>
                  <a:srgbClr val="280099"/>
                </a:solidFill>
                <a:latin typeface="Tahoma" pitchFamily="34"/>
              </a:rPr>
              <a:t>“Научите детей смотреть телевизор”,</a:t>
            </a:r>
          </a:p>
          <a:p>
            <a:pPr lvl="0" algn="l"/>
            <a:r>
              <a:rPr lang="en-US" sz="1600" b="1">
                <a:solidFill>
                  <a:srgbClr val="280099"/>
                </a:solidFill>
                <a:latin typeface="Tahoma" pitchFamily="34"/>
              </a:rPr>
              <a:t>“Зрительная гимнастика”,</a:t>
            </a:r>
          </a:p>
          <a:p>
            <a:pPr lvl="0" algn="l"/>
            <a:r>
              <a:rPr lang="en-US" sz="1600" b="1">
                <a:solidFill>
                  <a:srgbClr val="280099"/>
                </a:solidFill>
                <a:latin typeface="Tahoma" pitchFamily="34"/>
              </a:rPr>
              <a:t>“Дошкольник и компьютер”,</a:t>
            </a:r>
          </a:p>
          <a:p>
            <a:pPr lvl="0" algn="l"/>
            <a:r>
              <a:rPr lang="en-US" sz="1600" b="1">
                <a:solidFill>
                  <a:srgbClr val="280099"/>
                </a:solidFill>
                <a:latin typeface="Tahoma" pitchFamily="34"/>
              </a:rPr>
              <a:t>“Что такое дальнозоркость”,</a:t>
            </a:r>
          </a:p>
          <a:p>
            <a:pPr lvl="0" algn="l"/>
            <a:r>
              <a:rPr lang="en-US" sz="1600" b="1">
                <a:solidFill>
                  <a:srgbClr val="280099"/>
                </a:solidFill>
                <a:latin typeface="Tahoma" pitchFamily="34"/>
              </a:rPr>
              <a:t>Заметка в СМИ “Профилактика зрительных нарушений”</a:t>
            </a:r>
          </a:p>
          <a:p>
            <a:pPr lvl="0" algn="l"/>
            <a:r>
              <a:rPr lang="en-US" sz="1600" b="1">
                <a:solidFill>
                  <a:srgbClr val="280099"/>
                </a:solidFill>
                <a:latin typeface="Tahoma" pitchFamily="34"/>
              </a:rPr>
              <a:t>Памятка для родителей “Здоровые глазки”;</a:t>
            </a:r>
          </a:p>
          <a:p>
            <a:pPr lvl="0" algn="l"/>
            <a:r>
              <a:rPr lang="en-US" sz="1600" b="1">
                <a:solidFill>
                  <a:srgbClr val="280099"/>
                </a:solidFill>
                <a:latin typeface="Tahoma" pitchFamily="34"/>
              </a:rPr>
              <a:t>Газета “Если ребенок плохо видит”;</a:t>
            </a:r>
          </a:p>
          <a:p>
            <a:pPr lvl="0" algn="l"/>
            <a:r>
              <a:rPr lang="en-US" sz="1600" b="1">
                <a:solidFill>
                  <a:srgbClr val="280099"/>
                </a:solidFill>
                <a:latin typeface="Tahoma" pitchFamily="34"/>
              </a:rPr>
              <a:t>Встреча с врачом – окулистом</a:t>
            </a:r>
          </a:p>
          <a:p>
            <a:pPr lvl="0" algn="l"/>
            <a:r>
              <a:rPr lang="en-US" sz="1600" b="1">
                <a:solidFill>
                  <a:srgbClr val="280099"/>
                </a:solidFill>
                <a:latin typeface="Tahoma" pitchFamily="34"/>
              </a:rPr>
              <a:t>Фасхутдиновой А.С.</a:t>
            </a:r>
          </a:p>
          <a:p>
            <a:pPr lvl="0"/>
            <a:endParaRPr lang="en-US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759997" y="4320000"/>
            <a:ext cx="4144682" cy="2880003"/>
          </a:xfrm>
          <a:prstGeom prst="rect">
            <a:avLst/>
          </a:prstGeom>
          <a:noFill/>
          <a:ln w="54004">
            <a:solidFill>
              <a:srgbClr val="008000">
                <a:alpha val="55000"/>
              </a:srgbClr>
            </a:solidFill>
            <a:prstDash val="solid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0355" y="1619996"/>
            <a:ext cx="4679643" cy="3420002"/>
          </a:xfrm>
          <a:prstGeom prst="rect">
            <a:avLst/>
          </a:prstGeom>
          <a:noFill/>
          <a:ln w="54004">
            <a:solidFill>
              <a:srgbClr val="008000">
                <a:alpha val="55000"/>
              </a:srgbClr>
            </a:solidFill>
            <a:prstDash val="solid"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823277" y="3780001"/>
            <a:ext cx="4679999" cy="3240002"/>
          </a:xfrm>
          <a:prstGeom prst="rect">
            <a:avLst/>
          </a:prstGeom>
          <a:noFill/>
          <a:ln w="54004">
            <a:solidFill>
              <a:srgbClr val="008000">
                <a:alpha val="55000"/>
              </a:srgbClr>
            </a:solidFill>
            <a:prstDash val="solid"/>
          </a:ln>
        </p:spPr>
      </p:pic>
      <p:sp>
        <p:nvSpPr>
          <p:cNvPr id="4" name="Заголовок 3"/>
          <p:cNvSpPr txBox="1">
            <a:spLocks noGrp="1"/>
          </p:cNvSpPr>
          <p:nvPr>
            <p:ph type="title" idx="4294967295"/>
          </p:nvPr>
        </p:nvSpPr>
        <p:spPr>
          <a:xfrm>
            <a:off x="752039" y="450716"/>
            <a:ext cx="8607960" cy="1262155"/>
          </a:xfrm>
        </p:spPr>
        <p:txBody>
          <a:bodyPr/>
          <a:lstStyle/>
          <a:p>
            <a:pPr lvl="0">
              <a:buNone/>
            </a:pPr>
            <a:r>
              <a:rPr lang="en-US" sz="3200" b="1">
                <a:solidFill>
                  <a:srgbClr val="4700B8"/>
                </a:solidFill>
              </a:rPr>
              <a:t>Круглый стол “Здоровая семья – залог здоровья ребенка”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59999" y="3240002"/>
            <a:ext cx="5039999" cy="3780001"/>
          </a:xfrm>
          <a:prstGeom prst="rect">
            <a:avLst/>
          </a:prstGeom>
          <a:noFill/>
          <a:ln w="54004">
            <a:solidFill>
              <a:srgbClr val="008000">
                <a:alpha val="55000"/>
              </a:srgbClr>
            </a:solidFill>
            <a:prstDash val="solid"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572039" y="-2157"/>
            <a:ext cx="8607960" cy="1262155"/>
          </a:xfrm>
        </p:spPr>
        <p:txBody>
          <a:bodyPr/>
          <a:lstStyle/>
          <a:p>
            <a:pPr lvl="0">
              <a:buNone/>
            </a:pPr>
            <a:r>
              <a:rPr lang="en-US" sz="3600" b="1">
                <a:solidFill>
                  <a:srgbClr val="4700B8"/>
                </a:solidFill>
              </a:rPr>
              <a:t>Водный массаж для глаз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500000" y="1259997"/>
            <a:ext cx="5049362" cy="3541681"/>
          </a:xfrm>
          <a:prstGeom prst="rect">
            <a:avLst/>
          </a:prstGeom>
          <a:noFill/>
          <a:ln w="54004">
            <a:solidFill>
              <a:srgbClr val="008000">
                <a:alpha val="55000"/>
              </a:srgbClr>
            </a:solidFill>
            <a:prstDash val="solid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72039" y="359999"/>
            <a:ext cx="8607960" cy="1079997"/>
          </a:xfrm>
        </p:spPr>
        <p:txBody>
          <a:bodyPr/>
          <a:lstStyle/>
          <a:p>
            <a:pPr lvl="0">
              <a:buNone/>
            </a:pPr>
            <a:r>
              <a:rPr lang="en-US" sz="3600" b="1">
                <a:solidFill>
                  <a:srgbClr val="4700B8"/>
                </a:solidFill>
              </a:rPr>
              <a:t>Зрительная гимнастика на музыке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20396" y="1619996"/>
            <a:ext cx="4539602" cy="3780001"/>
          </a:xfrm>
          <a:prstGeom prst="rect">
            <a:avLst/>
          </a:prstGeom>
          <a:noFill/>
          <a:ln w="54004">
            <a:solidFill>
              <a:srgbClr val="008000">
                <a:alpha val="55000"/>
              </a:srgbClr>
            </a:solidFill>
            <a:prstDash val="solid"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039999" y="3420002"/>
            <a:ext cx="4750920" cy="3691076"/>
          </a:xfrm>
          <a:prstGeom prst="rect">
            <a:avLst/>
          </a:prstGeom>
          <a:noFill/>
          <a:ln w="54004">
            <a:solidFill>
              <a:srgbClr val="008000">
                <a:alpha val="55000"/>
              </a:srgbClr>
            </a:solidFill>
            <a:prstDash val="solid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 txBox="1">
            <a:spLocks noGrp="1"/>
          </p:cNvSpPr>
          <p:nvPr>
            <p:ph type="body" idx="4294967295"/>
          </p:nvPr>
        </p:nvSpPr>
        <p:spPr>
          <a:xfrm>
            <a:off x="752039" y="637556"/>
            <a:ext cx="8607960" cy="4762442"/>
          </a:xfrm>
        </p:spPr>
        <p:txBody>
          <a:bodyPr/>
          <a:lstStyle/>
          <a:p>
            <a:pPr lvl="0" algn="ctr">
              <a:buNone/>
            </a:pPr>
            <a:r>
              <a:rPr lang="en-US" b="1">
                <a:solidFill>
                  <a:srgbClr val="280099"/>
                </a:solidFill>
                <a:latin typeface="Tahoma" pitchFamily="34"/>
              </a:rPr>
              <a:t>     “Творческая мастерская”</a:t>
            </a:r>
          </a:p>
          <a:p>
            <a:pPr lvl="0" algn="ctr">
              <a:buNone/>
            </a:pPr>
            <a:r>
              <a:rPr lang="en-US" b="1">
                <a:solidFill>
                  <a:srgbClr val="280099"/>
                </a:solidFill>
                <a:latin typeface="Tahoma" pitchFamily="34"/>
              </a:rPr>
              <a:t>(изодеятельность детей и родителей, изготовление нетрадиционного оборудования )</a:t>
            </a:r>
          </a:p>
          <a:p>
            <a:pPr lvl="0">
              <a:buNone/>
            </a:pPr>
            <a:r>
              <a:rPr lang="en-US" sz="2000" b="1">
                <a:solidFill>
                  <a:srgbClr val="944794"/>
                </a:solidFill>
              </a:rPr>
              <a:t>Изготовление книг-самоделок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59999" y="2520004"/>
            <a:ext cx="4320000" cy="3240002"/>
          </a:xfrm>
          <a:prstGeom prst="rect">
            <a:avLst/>
          </a:prstGeom>
          <a:noFill/>
          <a:ln w="54004">
            <a:solidFill>
              <a:srgbClr val="008000">
                <a:alpha val="55000"/>
              </a:srgbClr>
            </a:solidFill>
            <a:prstDash val="solid"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039999" y="3780001"/>
            <a:ext cx="4320000" cy="3240002"/>
          </a:xfrm>
          <a:prstGeom prst="rect">
            <a:avLst/>
          </a:prstGeom>
          <a:noFill/>
          <a:ln w="54004">
            <a:solidFill>
              <a:srgbClr val="008000">
                <a:alpha val="55000"/>
              </a:srgbClr>
            </a:solidFill>
            <a:prstDash val="solid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 txBox="1">
            <a:spLocks noGrp="1"/>
          </p:cNvSpPr>
          <p:nvPr>
            <p:ph type="body" idx="4294967295"/>
          </p:nvPr>
        </p:nvSpPr>
        <p:spPr>
          <a:xfrm>
            <a:off x="719998" y="457556"/>
            <a:ext cx="8607960" cy="2422437"/>
          </a:xfrm>
        </p:spPr>
        <p:txBody>
          <a:bodyPr anchorCtr="1"/>
          <a:lstStyle/>
          <a:p>
            <a:pPr lvl="0" algn="ctr">
              <a:buNone/>
            </a:pPr>
            <a:r>
              <a:rPr lang="en-US" b="1">
                <a:solidFill>
                  <a:srgbClr val="280099"/>
                </a:solidFill>
                <a:latin typeface="Tahoma" pitchFamily="34"/>
              </a:rPr>
              <a:t>Подготовка и демонстрация нетрадиционного оборудования для оздоровления дошкольников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759997" y="1439997"/>
            <a:ext cx="3600001" cy="5759997"/>
          </a:xfrm>
          <a:prstGeom prst="rect">
            <a:avLst/>
          </a:prstGeom>
          <a:noFill/>
          <a:ln w="54004">
            <a:solidFill>
              <a:srgbClr val="008000">
                <a:alpha val="55000"/>
              </a:srgbClr>
            </a:solidFill>
            <a:prstDash val="solid"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39998" y="2550599"/>
            <a:ext cx="4859999" cy="3389397"/>
          </a:xfrm>
          <a:prstGeom prst="rect">
            <a:avLst/>
          </a:prstGeom>
          <a:noFill/>
          <a:ln w="54004">
            <a:solidFill>
              <a:srgbClr val="008000">
                <a:alpha val="55000"/>
              </a:srgbClr>
            </a:solidFill>
            <a:prstDash val="solid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 txBox="1">
            <a:spLocks noGrp="1"/>
          </p:cNvSpPr>
          <p:nvPr>
            <p:ph type="body" idx="4294967295"/>
          </p:nvPr>
        </p:nvSpPr>
        <p:spPr>
          <a:xfrm>
            <a:off x="572039" y="457556"/>
            <a:ext cx="8607960" cy="4762442"/>
          </a:xfrm>
        </p:spPr>
        <p:txBody>
          <a:bodyPr anchorCtr="1"/>
          <a:lstStyle/>
          <a:p>
            <a:pPr lvl="0" algn="ctr">
              <a:buNone/>
            </a:pPr>
            <a:r>
              <a:rPr lang="en-US" b="1">
                <a:solidFill>
                  <a:srgbClr val="280099"/>
                </a:solidFill>
                <a:latin typeface="Tahoma" pitchFamily="34"/>
              </a:rPr>
              <a:t> “На книжной полке”</a:t>
            </a:r>
          </a:p>
          <a:p>
            <a:pPr lvl="0" algn="ctr">
              <a:buNone/>
            </a:pPr>
            <a:r>
              <a:rPr lang="en-US" b="1">
                <a:solidFill>
                  <a:srgbClr val="280099"/>
                </a:solidFill>
                <a:latin typeface="Tahoma" pitchFamily="34"/>
              </a:rPr>
              <a:t>Выставка рисунков детей, поделок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>
            <a:lum/>
            <a:alphaModFix/>
          </a:blip>
          <a:srcRect/>
          <a:stretch>
            <a:fillRect/>
          </a:stretch>
        </p:blipFill>
        <p:spPr>
          <a:xfrm>
            <a:off x="899998" y="1575721"/>
            <a:ext cx="7740002" cy="764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50635" y="2520004"/>
            <a:ext cx="4689363" cy="3240002"/>
          </a:xfrm>
          <a:prstGeom prst="rect">
            <a:avLst/>
          </a:prstGeom>
          <a:noFill/>
          <a:ln w="54004">
            <a:solidFill>
              <a:srgbClr val="008000">
                <a:alpha val="55000"/>
              </a:srgbClr>
            </a:solidFill>
            <a:prstDash val="solid"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191204" y="3780001"/>
            <a:ext cx="4679999" cy="3420002"/>
          </a:xfrm>
          <a:prstGeom prst="rect">
            <a:avLst/>
          </a:prstGeom>
          <a:noFill/>
          <a:ln w="54004">
            <a:solidFill>
              <a:srgbClr val="008000">
                <a:alpha val="55000"/>
              </a:srgbClr>
            </a:solidFill>
            <a:prstDash val="solid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19996" y="899998"/>
            <a:ext cx="6839995" cy="5369402"/>
          </a:xfrm>
          <a:prstGeom prst="rect">
            <a:avLst/>
          </a:prstGeom>
          <a:noFill/>
          <a:ln w="54004">
            <a:solidFill>
              <a:srgbClr val="008000">
                <a:alpha val="55000"/>
              </a:srgbClr>
            </a:solidFill>
            <a:prstDash val="solid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 txBox="1">
            <a:spLocks noGrp="1"/>
          </p:cNvSpPr>
          <p:nvPr>
            <p:ph type="body" idx="4294967295"/>
          </p:nvPr>
        </p:nvSpPr>
        <p:spPr>
          <a:xfrm>
            <a:off x="392039" y="457556"/>
            <a:ext cx="8607960" cy="4762442"/>
          </a:xfrm>
        </p:spPr>
        <p:txBody>
          <a:bodyPr/>
          <a:lstStyle/>
          <a:p>
            <a:pPr lvl="0">
              <a:buNone/>
            </a:pPr>
            <a:r>
              <a:rPr lang="en-US" sz="2000">
                <a:solidFill>
                  <a:srgbClr val="000000"/>
                </a:solidFill>
              </a:rPr>
              <a:t>Чтение детской литературы: «Ребятишкам про глаза», «Телевизор», «Про очки», «Бережем свои глаза», Н.Орлова</a:t>
            </a:r>
          </a:p>
          <a:p>
            <a:pPr lvl="0">
              <a:buNone/>
            </a:pPr>
            <a:endParaRPr lang="en-US" sz="200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>
            <a:lum/>
            <a:alphaModFix/>
          </a:blip>
          <a:srcRect/>
          <a:stretch>
            <a:fillRect/>
          </a:stretch>
        </p:blipFill>
        <p:spPr>
          <a:xfrm>
            <a:off x="346319" y="1206358"/>
            <a:ext cx="6840361" cy="876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>
            <a:lum/>
            <a:alphaModFix/>
          </a:blip>
          <a:srcRect/>
          <a:stretch>
            <a:fillRect/>
          </a:stretch>
        </p:blipFill>
        <p:spPr>
          <a:xfrm>
            <a:off x="359642" y="2159995"/>
            <a:ext cx="6840361" cy="291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31323" y="2700003"/>
            <a:ext cx="6417359" cy="4500000"/>
          </a:xfrm>
          <a:prstGeom prst="rect">
            <a:avLst/>
          </a:prstGeom>
          <a:noFill/>
          <a:ln w="54004">
            <a:solidFill>
              <a:srgbClr val="008000">
                <a:alpha val="55000"/>
              </a:srgbClr>
            </a:solidFill>
            <a:prstDash val="solid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>
              <a:buNone/>
            </a:pPr>
            <a:r>
              <a:rPr lang="en-US" sz="3600" b="1">
                <a:solidFill>
                  <a:srgbClr val="4700B8"/>
                </a:solidFill>
              </a:rPr>
              <a:t>“Неболейка”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>
            <a:lum/>
            <a:alphaModFix/>
          </a:blip>
          <a:srcRect/>
          <a:stretch>
            <a:fillRect/>
          </a:stretch>
        </p:blipFill>
        <p:spPr>
          <a:xfrm>
            <a:off x="899998" y="1979996"/>
            <a:ext cx="6840361" cy="1460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>
            <a:lum/>
            <a:alphaModFix/>
          </a:blip>
          <a:srcRect/>
          <a:stretch>
            <a:fillRect/>
          </a:stretch>
        </p:blipFill>
        <p:spPr>
          <a:xfrm>
            <a:off x="899641" y="3331799"/>
            <a:ext cx="6840361" cy="116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>
            <a:lum/>
            <a:alphaModFix/>
          </a:blip>
          <a:srcRect/>
          <a:stretch>
            <a:fillRect/>
          </a:stretch>
        </p:blipFill>
        <p:spPr>
          <a:xfrm>
            <a:off x="899998" y="4659480"/>
            <a:ext cx="6840361" cy="1460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>
            <a:lum/>
            <a:alphaModFix/>
          </a:blip>
          <a:srcRect/>
          <a:stretch>
            <a:fillRect/>
          </a:stretch>
        </p:blipFill>
        <p:spPr>
          <a:xfrm>
            <a:off x="899998" y="3332155"/>
            <a:ext cx="6840361" cy="116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>
            <a:lum/>
            <a:alphaModFix/>
          </a:blip>
          <a:srcRect/>
          <a:stretch>
            <a:fillRect/>
          </a:stretch>
        </p:blipFill>
        <p:spPr>
          <a:xfrm>
            <a:off x="899998" y="3332155"/>
            <a:ext cx="6840361" cy="116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>
            <a:lum/>
            <a:alphaModFix/>
          </a:blip>
          <a:srcRect/>
          <a:stretch>
            <a:fillRect/>
          </a:stretch>
        </p:blipFill>
        <p:spPr>
          <a:xfrm>
            <a:off x="899998" y="3332155"/>
            <a:ext cx="6840361" cy="116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>
            <a:lum/>
            <a:alphaModFix/>
          </a:blip>
          <a:srcRect/>
          <a:stretch>
            <a:fillRect/>
          </a:stretch>
        </p:blipFill>
        <p:spPr>
          <a:xfrm>
            <a:off x="1079997" y="359999"/>
            <a:ext cx="7740002" cy="2379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59995" y="3060003"/>
            <a:ext cx="5759997" cy="3960001"/>
          </a:xfrm>
          <a:prstGeom prst="rect">
            <a:avLst/>
          </a:prstGeom>
          <a:noFill/>
          <a:ln w="54004">
            <a:solidFill>
              <a:srgbClr val="008000">
                <a:alpha val="55000"/>
              </a:srgbClr>
            </a:solidFill>
            <a:prstDash val="solid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>
            <a:lum/>
            <a:alphaModFix/>
          </a:blip>
          <a:srcRect/>
          <a:stretch>
            <a:fillRect/>
          </a:stretch>
        </p:blipFill>
        <p:spPr>
          <a:xfrm>
            <a:off x="899641" y="451795"/>
            <a:ext cx="6840361" cy="116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45003" y="2340004"/>
            <a:ext cx="6390000" cy="4320000"/>
          </a:xfrm>
          <a:prstGeom prst="rect">
            <a:avLst/>
          </a:prstGeom>
          <a:noFill/>
          <a:ln w="54004">
            <a:solidFill>
              <a:srgbClr val="008000">
                <a:alpha val="55000"/>
              </a:srgbClr>
            </a:solidFill>
            <a:prstDash val="solid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59999" y="359999"/>
            <a:ext cx="5219998" cy="3780001"/>
          </a:xfrm>
          <a:prstGeom prst="rect">
            <a:avLst/>
          </a:prstGeom>
          <a:noFill/>
          <a:ln w="54004">
            <a:solidFill>
              <a:srgbClr val="008000">
                <a:alpha val="55000"/>
              </a:srgbClr>
            </a:solidFill>
            <a:prstDash val="solid"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422961" y="3730678"/>
            <a:ext cx="5302441" cy="3555360"/>
          </a:xfrm>
          <a:prstGeom prst="rect">
            <a:avLst/>
          </a:prstGeom>
          <a:noFill/>
          <a:ln w="54004">
            <a:solidFill>
              <a:srgbClr val="008000">
                <a:alpha val="55000"/>
              </a:srgbClr>
            </a:solidFill>
            <a:prstDash val="solid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40883" y="627479"/>
            <a:ext cx="8607960" cy="2432523"/>
          </a:xfrm>
        </p:spPr>
        <p:txBody>
          <a:bodyPr/>
          <a:lstStyle/>
          <a:p>
            <a:pPr lvl="0">
              <a:buNone/>
            </a:pPr>
            <a:r>
              <a:rPr lang="en-US" sz="4000" b="1" i="1">
                <a:solidFill>
                  <a:srgbClr val="9966CC"/>
                </a:solidFill>
              </a:rPr>
              <a:t>Мастер -класс по проведению водного массажа глаз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/>
        <p:txBody>
          <a:bodyPr anchor="ctr"/>
          <a:lstStyle/>
          <a:p>
            <a:pPr marL="0" lvl="0" indent="-215999" algn="r">
              <a:buNone/>
            </a:pPr>
            <a:endParaRPr lang="en-US" sz="2000">
              <a:solidFill>
                <a:srgbClr val="DC2300"/>
              </a:solidFill>
            </a:endParaRPr>
          </a:p>
          <a:p>
            <a:pPr marL="0" lvl="0" indent="-215999" algn="r">
              <a:buNone/>
            </a:pPr>
            <a:endParaRPr lang="en-US" sz="2000">
              <a:solidFill>
                <a:srgbClr val="DC2300"/>
              </a:solidFill>
            </a:endParaRPr>
          </a:p>
          <a:p>
            <a:pPr marL="0" lvl="0" indent="-215999" algn="r">
              <a:buNone/>
            </a:pPr>
            <a:endParaRPr lang="en-US" sz="2000">
              <a:solidFill>
                <a:srgbClr val="DC2300"/>
              </a:solidFill>
            </a:endParaRPr>
          </a:p>
          <a:p>
            <a:pPr marL="0" lvl="0" indent="-215999" algn="r">
              <a:buNone/>
            </a:pPr>
            <a:endParaRPr lang="en-US" sz="2000">
              <a:solidFill>
                <a:srgbClr val="DC2300"/>
              </a:solidFill>
            </a:endParaRPr>
          </a:p>
          <a:p>
            <a:pPr marL="0" lvl="0" indent="-215999" algn="r">
              <a:buNone/>
            </a:pPr>
            <a:endParaRPr lang="en-US" sz="2000">
              <a:solidFill>
                <a:srgbClr val="DC2300"/>
              </a:solidFill>
            </a:endParaRPr>
          </a:p>
          <a:p>
            <a:pPr marL="0" lvl="0" indent="-215999" algn="r">
              <a:buNone/>
            </a:pPr>
            <a:endParaRPr lang="en-US" sz="2000">
              <a:solidFill>
                <a:srgbClr val="DC2300"/>
              </a:solidFill>
            </a:endParaRPr>
          </a:p>
          <a:p>
            <a:pPr marL="0" lvl="0" indent="-215999" algn="r">
              <a:buNone/>
            </a:pPr>
            <a:endParaRPr lang="en-US" sz="2000">
              <a:solidFill>
                <a:srgbClr val="DC2300"/>
              </a:solidFill>
            </a:endParaRPr>
          </a:p>
          <a:p>
            <a:pPr marL="0" lvl="0" indent="-215999" algn="r">
              <a:buNone/>
            </a:pPr>
            <a:r>
              <a:rPr lang="en-US" sz="2000">
                <a:solidFill>
                  <a:srgbClr val="DC2300"/>
                </a:solidFill>
              </a:rPr>
              <a:t>Воспитатель специализированной группы</a:t>
            </a:r>
          </a:p>
          <a:p>
            <a:pPr marL="0" lvl="0" indent="-215999" algn="r">
              <a:buNone/>
            </a:pPr>
            <a:r>
              <a:rPr lang="en-US" sz="2000">
                <a:solidFill>
                  <a:srgbClr val="DC2300"/>
                </a:solidFill>
              </a:rPr>
              <a:t>Н.Г. Гильмуллина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59999" y="359999"/>
            <a:ext cx="4719602" cy="3582363"/>
          </a:xfrm>
          <a:prstGeom prst="rect">
            <a:avLst/>
          </a:prstGeom>
          <a:noFill/>
          <a:ln w="54004">
            <a:solidFill>
              <a:srgbClr val="008000">
                <a:alpha val="55000"/>
              </a:srgbClr>
            </a:solidFill>
            <a:prstDash val="solid"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679999" y="3600001"/>
            <a:ext cx="5079601" cy="3582363"/>
          </a:xfrm>
          <a:prstGeom prst="rect">
            <a:avLst/>
          </a:prstGeom>
          <a:noFill/>
          <a:ln w="54004">
            <a:solidFill>
              <a:srgbClr val="008000">
                <a:alpha val="55000"/>
              </a:srgbClr>
            </a:solidFill>
            <a:prstDash val="solid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0396" y="359999"/>
            <a:ext cx="3819604" cy="3240002"/>
          </a:xfrm>
          <a:prstGeom prst="rect">
            <a:avLst/>
          </a:prstGeom>
          <a:noFill/>
          <a:ln w="54004">
            <a:solidFill>
              <a:srgbClr val="008000">
                <a:alpha val="55000"/>
              </a:srgbClr>
            </a:solidFill>
            <a:prstDash val="solid"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759997" y="359999"/>
            <a:ext cx="3780001" cy="3240002"/>
          </a:xfrm>
          <a:prstGeom prst="rect">
            <a:avLst/>
          </a:prstGeom>
          <a:noFill/>
          <a:ln w="54004">
            <a:solidFill>
              <a:srgbClr val="008000">
                <a:alpha val="55000"/>
              </a:srgbClr>
            </a:solidFill>
            <a:prstDash val="solid"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2880003" y="3780001"/>
            <a:ext cx="4140000" cy="3420002"/>
          </a:xfrm>
          <a:prstGeom prst="rect">
            <a:avLst/>
          </a:prstGeom>
          <a:noFill/>
          <a:ln w="54004">
            <a:solidFill>
              <a:srgbClr val="008000">
                <a:alpha val="55000"/>
              </a:srgbClr>
            </a:solidFill>
            <a:prstDash val="solid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219998" y="359999"/>
            <a:ext cx="4500000" cy="3780001"/>
          </a:xfrm>
          <a:prstGeom prst="rect">
            <a:avLst/>
          </a:prstGeom>
          <a:noFill/>
          <a:ln w="54004">
            <a:solidFill>
              <a:srgbClr val="008000">
                <a:alpha val="55000"/>
              </a:srgbClr>
            </a:solidFill>
            <a:prstDash val="solid"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00396" y="3060003"/>
            <a:ext cx="4539602" cy="3960001"/>
          </a:xfrm>
          <a:prstGeom prst="rect">
            <a:avLst/>
          </a:prstGeom>
          <a:noFill/>
          <a:ln w="54004">
            <a:solidFill>
              <a:srgbClr val="008000">
                <a:alpha val="55000"/>
              </a:srgbClr>
            </a:solidFill>
            <a:prstDash val="solid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Текущая ситу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0003" y="2340004"/>
            <a:ext cx="356" cy="34343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Albany" pitchFamily="34"/>
              <a:ea typeface="HG Mincho Light J" pitchFamily="2"/>
              <a:cs typeface="Arial Unicode MS" pitchFamily="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>
            <a:lum/>
            <a:alphaModFix/>
          </a:blip>
          <a:srcRect/>
          <a:stretch>
            <a:fillRect/>
          </a:stretch>
        </p:blipFill>
        <p:spPr>
          <a:xfrm>
            <a:off x="1318683" y="359999"/>
            <a:ext cx="7442639" cy="6531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>
            <a:lum/>
            <a:alphaModFix/>
          </a:blip>
          <a:srcRect/>
          <a:stretch>
            <a:fillRect/>
          </a:stretch>
        </p:blipFill>
        <p:spPr>
          <a:xfrm>
            <a:off x="1170002" y="657362"/>
            <a:ext cx="7740359" cy="6002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Долгосрочная ц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>
            <a:lum/>
            <a:alphaModFix/>
          </a:blip>
          <a:srcRect/>
          <a:stretch>
            <a:fillRect/>
          </a:stretch>
        </p:blipFill>
        <p:spPr>
          <a:xfrm>
            <a:off x="1799996" y="539998"/>
            <a:ext cx="6840361" cy="963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710001" y="1979996"/>
            <a:ext cx="6659995" cy="4679999"/>
          </a:xfrm>
          <a:prstGeom prst="rect">
            <a:avLst/>
          </a:prstGeom>
          <a:noFill/>
          <a:ln w="54004">
            <a:solidFill>
              <a:srgbClr val="008000">
                <a:alpha val="55000"/>
              </a:srgbClr>
            </a:solidFill>
            <a:prstDash val="solid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Потенциальные альтернатив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39998" y="3960001"/>
            <a:ext cx="4320000" cy="2880003"/>
          </a:xfrm>
          <a:prstGeom prst="rect">
            <a:avLst/>
          </a:prstGeom>
          <a:noFill/>
          <a:ln w="54004">
            <a:solidFill>
              <a:srgbClr val="008000">
                <a:alpha val="55000"/>
              </a:srgbClr>
            </a:solidFill>
            <a:prstDash val="solid"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219998" y="3960001"/>
            <a:ext cx="4500000" cy="2880003"/>
          </a:xfrm>
          <a:prstGeom prst="rect">
            <a:avLst/>
          </a:prstGeom>
          <a:noFill/>
          <a:ln w="54004">
            <a:solidFill>
              <a:srgbClr val="008000">
                <a:alpha val="55000"/>
              </a:srgbClr>
            </a:solidFill>
            <a:prstDash val="solid"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>
            <a:lum/>
            <a:alphaModFix/>
          </a:blip>
          <a:srcRect/>
          <a:stretch>
            <a:fillRect/>
          </a:stretch>
        </p:blipFill>
        <p:spPr>
          <a:xfrm>
            <a:off x="1439997" y="1079997"/>
            <a:ext cx="7200360" cy="270000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 txBox="1">
            <a:spLocks noGrp="1"/>
          </p:cNvSpPr>
          <p:nvPr>
            <p:ph type="title" idx="4294967295"/>
          </p:nvPr>
        </p:nvSpPr>
        <p:spPr>
          <a:xfrm>
            <a:off x="752039" y="258839"/>
            <a:ext cx="8607960" cy="920517"/>
          </a:xfrm>
        </p:spPr>
        <p:txBody>
          <a:bodyPr>
            <a:spAutoFit/>
          </a:bodyPr>
          <a:lstStyle/>
          <a:p>
            <a:pPr lvl="0">
              <a:buNone/>
            </a:pPr>
            <a:r>
              <a:rPr lang="en-US" sz="3000" b="1">
                <a:solidFill>
                  <a:srgbClr val="2300DC"/>
                </a:solidFill>
              </a:rPr>
              <a:t>Изучение анамнеза здоровья детей в группе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Рекоменд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219998" y="4140000"/>
            <a:ext cx="4509363" cy="2880003"/>
          </a:xfrm>
          <a:prstGeom prst="rect">
            <a:avLst/>
          </a:prstGeom>
          <a:noFill/>
          <a:ln w="54004">
            <a:solidFill>
              <a:srgbClr val="008000">
                <a:alpha val="55000"/>
              </a:srgbClr>
            </a:solidFill>
            <a:prstDash val="solid"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19998" y="4140000"/>
            <a:ext cx="4140000" cy="2880003"/>
          </a:xfrm>
          <a:prstGeom prst="rect">
            <a:avLst/>
          </a:prstGeom>
          <a:noFill/>
          <a:ln w="54004">
            <a:solidFill>
              <a:srgbClr val="008000">
                <a:alpha val="55000"/>
              </a:srgbClr>
            </a:solidFill>
            <a:prstDash val="solid"/>
          </a:ln>
        </p:spPr>
      </p:pic>
      <p:sp>
        <p:nvSpPr>
          <p:cNvPr id="4" name="Заголовок 3"/>
          <p:cNvSpPr txBox="1">
            <a:spLocks noGrp="1"/>
          </p:cNvSpPr>
          <p:nvPr>
            <p:ph type="title" idx="4294967295"/>
          </p:nvPr>
        </p:nvSpPr>
        <p:spPr>
          <a:xfrm>
            <a:off x="740883" y="240843"/>
            <a:ext cx="8607960" cy="3990597"/>
          </a:xfrm>
        </p:spPr>
        <p:txBody>
          <a:bodyPr anchorCtr="0"/>
          <a:lstStyle/>
          <a:p>
            <a:pPr lvl="0" algn="l">
              <a:buNone/>
            </a:pPr>
            <a:r>
              <a:rPr lang="en-US" sz="3600" b="1">
                <a:solidFill>
                  <a:srgbClr val="4700B8"/>
                </a:solidFill>
              </a:rPr>
              <a:t>“Мои глазки” - </a:t>
            </a:r>
            <a:r>
              <a:rPr lang="en-US" sz="3000" b="1">
                <a:solidFill>
                  <a:srgbClr val="4700B8"/>
                </a:solidFill>
              </a:rPr>
              <a:t>цикл НОД по познанию</a:t>
            </a: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 sz="2800">
                <a:solidFill>
                  <a:srgbClr val="DC2300"/>
                </a:solidFill>
              </a:rPr>
              <a:t>Разделы цикла:</a:t>
            </a:r>
            <a:r>
              <a:rPr lang="en-US"/>
              <a:t/>
            </a:r>
            <a:br>
              <a:rPr lang="en-US"/>
            </a:br>
            <a:r>
              <a:rPr lang="en-US"/>
              <a:t>- </a:t>
            </a:r>
            <a:r>
              <a:rPr lang="en-US" sz="2800">
                <a:solidFill>
                  <a:srgbClr val="4700B8"/>
                </a:solidFill>
              </a:rPr>
              <a:t>Ребенку о нем самом;</a:t>
            </a:r>
            <a:br>
              <a:rPr lang="en-US" sz="2800">
                <a:solidFill>
                  <a:srgbClr val="4700B8"/>
                </a:solidFill>
              </a:rPr>
            </a:br>
            <a:r>
              <a:rPr lang="en-US" sz="2800">
                <a:solidFill>
                  <a:srgbClr val="4700B8"/>
                </a:solidFill>
              </a:rPr>
              <a:t>- Глаза – орган зрения;</a:t>
            </a:r>
            <a:br>
              <a:rPr lang="en-US" sz="2800">
                <a:solidFill>
                  <a:srgbClr val="4700B8"/>
                </a:solidFill>
              </a:rPr>
            </a:br>
            <a:r>
              <a:rPr lang="en-US" sz="2800">
                <a:solidFill>
                  <a:srgbClr val="4700B8"/>
                </a:solidFill>
              </a:rPr>
              <a:t>- Здоровый образ жизни. </a:t>
            </a:r>
            <a:r>
              <a:rPr lang="en-US"/>
              <a:t/>
            </a:r>
            <a:br>
              <a:rPr lang="en-US"/>
            </a:b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>
              <a:buNone/>
            </a:pPr>
            <a:r>
              <a:rPr lang="en-US" sz="3600" b="1">
                <a:solidFill>
                  <a:srgbClr val="4700B8"/>
                </a:solidFill>
              </a:rPr>
              <a:t>Зрительная гимнастика, смена динамических поз во время НОД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59999" y="2159995"/>
            <a:ext cx="4679999" cy="3420002"/>
          </a:xfrm>
          <a:prstGeom prst="rect">
            <a:avLst/>
          </a:prstGeom>
          <a:noFill/>
          <a:ln w="54004">
            <a:solidFill>
              <a:srgbClr val="008000">
                <a:alpha val="55000"/>
              </a:srgbClr>
            </a:solidFill>
            <a:prstDash val="solid"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219998" y="3600001"/>
            <a:ext cx="4500000" cy="3600001"/>
          </a:xfrm>
          <a:prstGeom prst="rect">
            <a:avLst/>
          </a:prstGeom>
          <a:noFill/>
          <a:ln w="54004">
            <a:solidFill>
              <a:srgbClr val="008000">
                <a:alpha val="55000"/>
              </a:srgbClr>
            </a:solidFill>
            <a:prstDash val="solid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19998" y="179999"/>
            <a:ext cx="8607960" cy="1262155"/>
          </a:xfrm>
        </p:spPr>
        <p:txBody>
          <a:bodyPr/>
          <a:lstStyle/>
          <a:p>
            <a:pPr lvl="0">
              <a:buNone/>
            </a:pPr>
            <a:r>
              <a:rPr lang="en-US" sz="3600" b="1">
                <a:solidFill>
                  <a:srgbClr val="4700B8"/>
                </a:solidFill>
              </a:rPr>
              <a:t>Зрительная гимнастика после сна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59999" y="1817644"/>
            <a:ext cx="4679999" cy="3762362"/>
          </a:xfrm>
          <a:prstGeom prst="rect">
            <a:avLst/>
          </a:prstGeom>
          <a:noFill/>
          <a:ln w="54004">
            <a:solidFill>
              <a:srgbClr val="008000">
                <a:alpha val="55000"/>
              </a:srgbClr>
            </a:solidFill>
            <a:prstDash val="solid"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579997" y="2159995"/>
            <a:ext cx="4140000" cy="5039999"/>
          </a:xfrm>
          <a:prstGeom prst="rect">
            <a:avLst/>
          </a:prstGeom>
          <a:noFill/>
          <a:ln w="54004">
            <a:solidFill>
              <a:srgbClr val="008000">
                <a:alpha val="55000"/>
              </a:srgbClr>
            </a:solidFill>
            <a:prstDash val="solid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s strategy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depanel_gree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irculos_clasicos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../../../../Program%20Files/OpenOffice.org%203/Basis/share/template/ru/presnt/prs-strategy.otp</Template>
  <TotalTime>769</TotalTime>
  <Words>209</Words>
  <Application>Microsoft Office PowerPoint</Application>
  <PresentationFormat>Экран (4:3)</PresentationFormat>
  <Paragraphs>46</Paragraphs>
  <Slides>25</Slides>
  <Notes>25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prs strategy</vt:lpstr>
      <vt:lpstr>sidepanel_green</vt:lpstr>
      <vt:lpstr>circulos_clasicos</vt:lpstr>
      <vt:lpstr> ПРЕЗЕНТАЦИЯ ПРОЕКТА  ПО ЗДОРОВЬЕСБЕРЕЖЕНИЮ</vt:lpstr>
      <vt:lpstr>Презентация PowerPoint</vt:lpstr>
      <vt:lpstr>Презентация PowerPoint</vt:lpstr>
      <vt:lpstr>Презентация PowerPoint</vt:lpstr>
      <vt:lpstr>Презентация PowerPoint</vt:lpstr>
      <vt:lpstr>Изучение анамнеза здоровья детей в группе</vt:lpstr>
      <vt:lpstr>“Мои глазки” - цикл НОД по познанию  Разделы цикла: - Ребенку о нем самом; - Глаза – орган зрения; - Здоровый образ жизни.  </vt:lpstr>
      <vt:lpstr>Зрительная гимнастика, смена динамических поз во время НОД</vt:lpstr>
      <vt:lpstr>Зрительная гимнастика после сна</vt:lpstr>
      <vt:lpstr>Презентация PowerPoint</vt:lpstr>
      <vt:lpstr>Круглый стол “Здоровая семья – залог здоровья ребенка”</vt:lpstr>
      <vt:lpstr>Водный массаж для глаз</vt:lpstr>
      <vt:lpstr>Зрительная гимнастика на музыке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“Неболейка”</vt:lpstr>
      <vt:lpstr>Презентация PowerPoint</vt:lpstr>
      <vt:lpstr>Презентация PowerPoint</vt:lpstr>
      <vt:lpstr>Мастер -класс по проведению водного массажа глаз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Предложение стратегии</dc:title>
  <dc:creator>Home</dc:creator>
  <dc:description>Предложение пути развития и альтернатив, рекомендации по использованию той или другой стратегии</dc:description>
  <cp:lastModifiedBy>Home</cp:lastModifiedBy>
  <cp:revision>24</cp:revision>
  <dcterms:created xsi:type="dcterms:W3CDTF">2012-02-20T13:44:40Z</dcterms:created>
  <dcterms:modified xsi:type="dcterms:W3CDTF">2014-02-20T17:02:15Z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0">
    <vt:lpwstr/>
  </property>
  <property fmtid="{D5CDD505-2E9C-101B-9397-08002B2CF9AE}" pid="3" name="Info 1">
    <vt:lpwstr/>
  </property>
  <property fmtid="{D5CDD505-2E9C-101B-9397-08002B2CF9AE}" pid="4" name="Info 2">
    <vt:lpwstr/>
  </property>
  <property fmtid="{D5CDD505-2E9C-101B-9397-08002B2CF9AE}" pid="5" name="Info 3">
    <vt:lpwstr/>
  </property>
</Properties>
</file>