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EC5A-A2EC-40AE-A13E-CB0F370DABDF}" type="datetimeFigureOut">
              <a:rPr lang="uk-UA" smtClean="0"/>
              <a:t>27.06.2015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7F7A2-BFEB-4286-9854-7F3DC874DD0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кругленный прямоугольник 8"/>
          <p:cNvSpPr/>
          <p:nvPr userDrawn="1"/>
        </p:nvSpPr>
        <p:spPr>
          <a:xfrm>
            <a:off x="457200" y="1295400"/>
            <a:ext cx="8305800" cy="49530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s.in.ua/category/wallpapers/page/18" TargetMode="External"/><Relationship Id="rId2" Type="http://schemas.openxmlformats.org/officeDocument/2006/relationships/hyperlink" Target="http://www.bankoboev.ru/oboi_butonchiki_cvetov_vesennih_na_luzhaike.k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Шаблон для презентации «Весенние цветы №3»</a:t>
            </a:r>
            <a:endParaRPr lang="uk-UA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п.Вольное, Республика Крым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http://www.bankoboev.ru/oboi_butonchiki_cvetov_vesennih_na_luzhaike.k.htm</a:t>
            </a:r>
            <a:endParaRPr lang="uk-UA" dirty="0"/>
          </a:p>
          <a:p>
            <a:r>
              <a:rPr lang="ru-RU" u="sng" dirty="0">
                <a:hlinkClick r:id="rId3"/>
              </a:rPr>
              <a:t>http://graphics.in.ua/category/wallpapers/page/18</a:t>
            </a:r>
            <a:endParaRPr lang="uk-UA"/>
          </a:p>
          <a:p>
            <a:endParaRPr 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«Весенние цветы №3»</vt:lpstr>
      <vt:lpstr>Слайд 2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«Весенние цветы №3»</dc:title>
  <dc:creator>Edem</dc:creator>
  <cp:lastModifiedBy>Edem</cp:lastModifiedBy>
  <cp:revision>2</cp:revision>
  <dcterms:created xsi:type="dcterms:W3CDTF">2015-06-27T17:16:42Z</dcterms:created>
  <dcterms:modified xsi:type="dcterms:W3CDTF">2015-06-27T17:28:56Z</dcterms:modified>
</cp:coreProperties>
</file>