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68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CbKJPwkI94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dnpmag.com/2015/06/19/10-rastenij-kotorye-luchshe-obxodit-storonoj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326440" y="260648"/>
            <a:ext cx="8568951" cy="140838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161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rial"/>
              </a:rPr>
              <a:t>Осторожно!</a:t>
            </a:r>
          </a:p>
          <a:p>
            <a:pPr algn="ctr"/>
            <a:r>
              <a:rPr lang="ru-RU" sz="36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rial"/>
              </a:rPr>
              <a:t>Ядовитые растения</a:t>
            </a:r>
            <a:endParaRPr lang="ru-RU" sz="36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8124" y="4581128"/>
            <a:ext cx="8547267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Ольга Михайловна Степанова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МБОУ «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Цивильская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СОШ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№2»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города Цивильск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Чувашской Республики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           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2015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63" y="1988840"/>
            <a:ext cx="8959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Лекция </a:t>
            </a:r>
          </a:p>
          <a:p>
            <a:pPr algn="ctr"/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для учащихся 5-11 классов</a:t>
            </a:r>
            <a:endParaRPr lang="ru-R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22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856984" cy="64633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Аконит</a:t>
            </a: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Красивое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яркое растение семейства лютиковых таит в себе смертельную опасность. В корне и в незрелых семенах растения содержатся алкалоиды, преимущественно аконитин. По отравляющему воздействию он сопоставим с ядом Кураре.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Акотин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может вызвать тяжелое отравление, сопровождающееся головокружением, потемнением в глазах, судорогами конечностей, аритмией, и даже летальный исход, к которому приводит остановка дыхания.</a:t>
            </a:r>
          </a:p>
        </p:txBody>
      </p:sp>
    </p:spTree>
    <p:extLst>
      <p:ext uri="{BB962C8B-B14F-4D97-AF65-F5344CB8AC3E}">
        <p14:creationId xmlns:p14="http://schemas.microsoft.com/office/powerpoint/2010/main" val="84135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8784976" cy="64633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Чистотел</a:t>
            </a: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является излюбленным народным средством в борьбе с бородавками, мозолями и прыщами. Но перед тем как прижечь им что-то в следующий раз, стоит несколько раз подумать, ведь чистотел токсичен. Растение содержит ряд алкалоидов, вызывающих рвоту, колики, диарею, а при его приеме внутрь в больших дозах — смерть.</a:t>
            </a:r>
          </a:p>
        </p:txBody>
      </p:sp>
    </p:spTree>
    <p:extLst>
      <p:ext uri="{BB962C8B-B14F-4D97-AF65-F5344CB8AC3E}">
        <p14:creationId xmlns:p14="http://schemas.microsoft.com/office/powerpoint/2010/main" val="137830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516" y="188640"/>
            <a:ext cx="8712968" cy="64633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Лютик</a:t>
            </a: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Лютик имеет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яркие желтые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цветочки, его народное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название «куриная слепота». Безобидный на вид лютик содержит мощные токсические вещества, которые при употреблении может привести человека к смерти. Лютик также может доставить много неприятных моментов при обычном контакте. Сок этого растения оказывает раздражающее воздействие на глаза, слизистые оболочки и кожные покровы человека. Даже нюхать этот цветок не стоит. </a:t>
            </a:r>
          </a:p>
        </p:txBody>
      </p:sp>
    </p:spTree>
    <p:extLst>
      <p:ext uri="{BB962C8B-B14F-4D97-AF65-F5344CB8AC3E}">
        <p14:creationId xmlns:p14="http://schemas.microsoft.com/office/powerpoint/2010/main" val="319954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CbKJPwkI94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3527" y="1772816"/>
            <a:ext cx="8576953" cy="4824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472" y="476671"/>
            <a:ext cx="851547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Видео - об этих и других ядовитых растениях 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24744"/>
            <a:ext cx="8424936" cy="42473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Помните! 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Иногда 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скрытая </a:t>
            </a:r>
            <a:r>
              <a:rPr lang="ru-RU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угроза таится </a:t>
            </a:r>
            <a:endParaRPr lang="ru-RU" sz="54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прямо </a:t>
            </a:r>
            <a:r>
              <a:rPr lang="ru-RU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под ногами</a:t>
            </a: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25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412776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ИСТОЧНИК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://dnpmag.com/2015/06/19/10-rastenij-kotorye-luchshe-obxodit-storonoj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11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35554"/>
            <a:ext cx="8784976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Амброзия полыннолистная</a:t>
            </a: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Растение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внешне напоминающее полынь или коноплю, вырабатывает ядовитую пыльцу. В период цветения, когда концентрация пыльцы достигает своего пика, амброзия легко может вызвать аллергию и отправления. Нескольких крупинок пыльцы вполне достаточно, чтобы появилось воспаление глаз, затрудненное дыхание, слезоточивость глаз, а при особо больших дозах — конъюнктивит.</a:t>
            </a:r>
          </a:p>
        </p:txBody>
      </p:sp>
    </p:spTree>
    <p:extLst>
      <p:ext uri="{BB962C8B-B14F-4D97-AF65-F5344CB8AC3E}">
        <p14:creationId xmlns:p14="http://schemas.microsoft.com/office/powerpoint/2010/main" val="222985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744" y="116632"/>
            <a:ext cx="9129848" cy="66479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Борщевик</a:t>
            </a:r>
          </a:p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контакте с растением или, и того хуже, попадании на кожу его сока, оно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вызывает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сильное воспаление и долго не заживающие ожоги. Чтобы развился ожог, достаточно даже полутора минут контакта. Воспаление может сопровождаться ознобом, головокружением, зудом и головной болью.</a:t>
            </a:r>
          </a:p>
        </p:txBody>
      </p:sp>
    </p:spTree>
    <p:extLst>
      <p:ext uri="{BB962C8B-B14F-4D97-AF65-F5344CB8AC3E}">
        <p14:creationId xmlns:p14="http://schemas.microsoft.com/office/powerpoint/2010/main" val="423693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784976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Вьюнок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полевой</a:t>
            </a: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Обычный полевой вьюнок не так безобиден, как может показаться на первый взгляд. В растении содержится смолистое вещество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конвальвулин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Это сильный яд, способный привести к жжению во рту и носоглотке, болям в животе, диарее и обезвоживанию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38116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108" y="188640"/>
            <a:ext cx="8932380" cy="64633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Болиголов</a:t>
            </a: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коварно тем, что в первый год произрастания образует листья и корень, схожие с петрушкой. В такой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псевдопетрушке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содержится жидкий алкалоид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кониин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Если его отведать, начнется паралич различных отделов центральной нервной системы, повысится давление и нарушится дыхание.</a:t>
            </a:r>
          </a:p>
        </p:txBody>
      </p:sp>
    </p:spTree>
    <p:extLst>
      <p:ext uri="{BB962C8B-B14F-4D97-AF65-F5344CB8AC3E}">
        <p14:creationId xmlns:p14="http://schemas.microsoft.com/office/powerpoint/2010/main" val="357670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784976" cy="64633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Марь белая</a:t>
            </a: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Внешне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марь схожа со съедобной лебедой. Однако, в отличие от последней, марь относится к ядовитым растениям. Если ее случайно спутать, такая ошибка будет стоить сильного недомогания в виде тошноты, рвоты, болей в животе, диареи и обезвоживания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371294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784976" cy="64633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Арум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пятнистый</a:t>
            </a: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содержит ядовитое вещество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ароин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Опасно оно тем, что оказывает парализующее действие на центральную нервную систему. Контакт с кожей не сулит ничего хорошего, кроме раздражения и ожога. При отравлении растением появляются головные боли, диарея, пробивает холодные пот. В тяжелой форме к ним добавятся судороги, галлюцинации и аритмия.</a:t>
            </a:r>
          </a:p>
        </p:txBody>
      </p:sp>
    </p:spTree>
    <p:extLst>
      <p:ext uri="{BB962C8B-B14F-4D97-AF65-F5344CB8AC3E}">
        <p14:creationId xmlns:p14="http://schemas.microsoft.com/office/powerpoint/2010/main" val="283583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4"/>
          <a:stretch/>
        </p:blipFill>
        <p:spPr bwMode="auto">
          <a:xfrm>
            <a:off x="-4345" y="0"/>
            <a:ext cx="91483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8856984" cy="64633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Водосбор обыкновенный</a:t>
            </a: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семейства лютиковых повсеместно встречается на дачных участках и в лесу. Но немногие знают, что оно ядовито. В особенности — его цветы. Отравление можно распознать по головокружению, покалыванию языка, судорогам конечностей и аритмии. Тяжелое отправление может закончиться летальным исходом, вызванным остановкой дыхания.</a:t>
            </a:r>
          </a:p>
        </p:txBody>
      </p:sp>
    </p:spTree>
    <p:extLst>
      <p:ext uri="{BB962C8B-B14F-4D97-AF65-F5344CB8AC3E}">
        <p14:creationId xmlns:p14="http://schemas.microsoft.com/office/powerpoint/2010/main" val="317372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856984" cy="64633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Белена</a:t>
            </a: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Крылатое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выражение «ты что белены объелся?» было придумано не случайно. Белена является ядовитым растением, причем ядовиты все его части. Одним из основных признаков отправления являются бред и галлюцинации. Кроме них наблюдается также усиление потоотделения, повышение температуры, тахикардия и светобоязнь, а в тяжелых случаях— нарушение дыхания, судороги и потеря сознания. Возможен даже летальный исход.</a:t>
            </a:r>
          </a:p>
        </p:txBody>
      </p:sp>
    </p:spTree>
    <p:extLst>
      <p:ext uri="{BB962C8B-B14F-4D97-AF65-F5344CB8AC3E}">
        <p14:creationId xmlns:p14="http://schemas.microsoft.com/office/powerpoint/2010/main" val="418014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47</TotalTime>
  <Words>665</Words>
  <Application>Microsoft Office PowerPoint</Application>
  <PresentationFormat>Экран (4:3)</PresentationFormat>
  <Paragraphs>201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6</cp:revision>
  <dcterms:created xsi:type="dcterms:W3CDTF">2015-06-28T03:35:56Z</dcterms:created>
  <dcterms:modified xsi:type="dcterms:W3CDTF">2015-06-28T04:33:21Z</dcterms:modified>
</cp:coreProperties>
</file>