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67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7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51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17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27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47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9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37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60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45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58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53DA4-0AF4-4D88-B239-B1AE8F47D162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0F6D0-9B99-4DD0-AB26-A9C5766E3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53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eterna.qip.ru/blogs/post/4530411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politikan-news.net/foto/779-tam-russkiy-dukh-tam-rusyu-pakhnet-foto/387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0"/>
            <a:ext cx="3347864" cy="119675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Образцова Татьяна Ивановна, 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преподаватель информатики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ГАПОУ МО ЕПЕЭТ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г. Егорьевск, 2015 г.</a:t>
            </a:r>
          </a:p>
        </p:txBody>
      </p:sp>
    </p:spTree>
    <p:extLst>
      <p:ext uri="{BB962C8B-B14F-4D97-AF65-F5344CB8AC3E}">
        <p14:creationId xmlns:p14="http://schemas.microsoft.com/office/powerpoint/2010/main" val="386914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848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262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82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276872"/>
            <a:ext cx="5433863" cy="136207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Источники иллюстраций: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162055" cy="145839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u="sng" dirty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>
                <a:hlinkClick r:id="rId3"/>
              </a:rPr>
              <a:t>aeterna</a:t>
            </a:r>
            <a:r>
              <a:rPr lang="ru-RU" u="sng" dirty="0">
                <a:hlinkClick r:id="rId3"/>
              </a:rPr>
              <a:t>.</a:t>
            </a:r>
            <a:r>
              <a:rPr lang="en-US" u="sng" dirty="0">
                <a:hlinkClick r:id="rId3"/>
              </a:rPr>
              <a:t>qip</a:t>
            </a:r>
            <a:r>
              <a:rPr lang="ru-RU" u="sng" dirty="0">
                <a:hlinkClick r:id="rId3"/>
              </a:rPr>
              <a:t>.</a:t>
            </a:r>
            <a:r>
              <a:rPr lang="en-US" u="sng" dirty="0">
                <a:hlinkClick r:id="rId3"/>
              </a:rPr>
              <a:t>ru</a:t>
            </a:r>
            <a:r>
              <a:rPr lang="ru-RU" u="sng" dirty="0">
                <a:hlinkClick r:id="rId3"/>
              </a:rPr>
              <a:t>/</a:t>
            </a:r>
            <a:r>
              <a:rPr lang="en-US" u="sng" dirty="0">
                <a:hlinkClick r:id="rId3"/>
              </a:rPr>
              <a:t>blogs</a:t>
            </a:r>
            <a:r>
              <a:rPr lang="ru-RU" u="sng" dirty="0">
                <a:hlinkClick r:id="rId3"/>
              </a:rPr>
              <a:t>/</a:t>
            </a:r>
            <a:r>
              <a:rPr lang="en-US" u="sng" dirty="0">
                <a:hlinkClick r:id="rId3"/>
              </a:rPr>
              <a:t>post</a:t>
            </a:r>
            <a:r>
              <a:rPr lang="ru-RU" u="sng" dirty="0">
                <a:hlinkClick r:id="rId3"/>
              </a:rPr>
              <a:t>/4530411/</a:t>
            </a:r>
            <a:endParaRPr lang="ru-RU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u="sng" dirty="0">
                <a:hlinkClick r:id="rId4"/>
              </a:rPr>
              <a:t>http://politikan-news.net/foto/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818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36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 иллюстраций: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2015-06-28T14:10:32Z</dcterms:created>
  <dcterms:modified xsi:type="dcterms:W3CDTF">2015-06-28T14:28:34Z</dcterms:modified>
</cp:coreProperties>
</file>