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7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1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7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27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7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7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0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5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8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3DA4-0AF4-4D88-B239-B1AE8F47D162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0F6D0-9B99-4DD0-AB26-A9C5766E3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3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4530411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olitikan-news.net/foto/779-tam-russkiy-dukh-tam-rusyu-pakhnet-foto/38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0"/>
            <a:ext cx="3347864" cy="119675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Образцова Татьяна Ивановна,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преподаватель информатики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ГАПОУ МО ЕПЕЭТ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386914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848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6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82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276872"/>
            <a:ext cx="5433863" cy="136207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Источники иллюстраций: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162055" cy="145839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aeterna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qip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ru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blogs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post</a:t>
            </a:r>
            <a:r>
              <a:rPr lang="ru-RU" u="sng" dirty="0">
                <a:hlinkClick r:id="rId3"/>
              </a:rPr>
              <a:t>/4530411/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u="sng" dirty="0">
                <a:hlinkClick r:id="rId4"/>
              </a:rPr>
              <a:t>http://politikan-news.net/foto/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818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иллюстраций: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2015-06-28T14:10:32Z</dcterms:created>
  <dcterms:modified xsi:type="dcterms:W3CDTF">2015-06-28T14:28:34Z</dcterms:modified>
</cp:coreProperties>
</file>