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3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78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10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2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79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6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9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51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27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96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6F371-3B57-4E9E-8EAA-044F2CF939D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93685-F8F0-4A2D-978E-0D0CD0092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20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eterna.qip.ru/blogs/post/4530411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nimashki.org/blog/krasivye_animashki_priroda/1-0-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140968"/>
            <a:ext cx="7772400" cy="1470025"/>
          </a:xfrm>
        </p:spPr>
        <p:txBody>
          <a:bodyPr>
            <a:prstTxWarp prst="textChevronInverted">
              <a:avLst/>
            </a:prstTxWarp>
            <a:normAutofit/>
          </a:bodyPr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День Земли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5438056"/>
            <a:ext cx="3635896" cy="141994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Образцова Татьяна Ивановна, 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преподаватель информатики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ГАПОУ МО ЕПЕЭТ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г. Егорьевск, 2015 г.</a:t>
            </a:r>
          </a:p>
          <a:p>
            <a:pPr algn="r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7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51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773832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Источники иллюстрации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916832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http</a:t>
            </a:r>
            <a:r>
              <a:rPr lang="ru-RU" u="sng" dirty="0">
                <a:hlinkClick r:id="rId3"/>
              </a:rPr>
              <a:t>://</a:t>
            </a:r>
            <a:r>
              <a:rPr lang="en-US" u="sng" dirty="0">
                <a:hlinkClick r:id="rId3"/>
              </a:rPr>
              <a:t>aeterna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qip</a:t>
            </a:r>
            <a:r>
              <a:rPr lang="ru-RU" u="sng" dirty="0">
                <a:hlinkClick r:id="rId3"/>
              </a:rPr>
              <a:t>.</a:t>
            </a:r>
            <a:r>
              <a:rPr lang="en-US" u="sng" dirty="0">
                <a:hlinkClick r:id="rId3"/>
              </a:rPr>
              <a:t>ru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blogs</a:t>
            </a:r>
            <a:r>
              <a:rPr lang="ru-RU" u="sng" dirty="0">
                <a:hlinkClick r:id="rId3"/>
              </a:rPr>
              <a:t>/</a:t>
            </a:r>
            <a:r>
              <a:rPr lang="en-US" u="sng" dirty="0">
                <a:hlinkClick r:id="rId3"/>
              </a:rPr>
              <a:t>post</a:t>
            </a:r>
            <a:r>
              <a:rPr lang="ru-RU" u="sng" dirty="0">
                <a:hlinkClick r:id="rId3"/>
              </a:rPr>
              <a:t>/4530411/</a:t>
            </a:r>
            <a:endParaRPr lang="ru-RU" dirty="0"/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ru-RU" u="sng" dirty="0">
                <a:hlinkClick r:id="rId4"/>
              </a:rPr>
              <a:t>://</a:t>
            </a:r>
            <a:r>
              <a:rPr lang="en-US" u="sng" dirty="0">
                <a:hlinkClick r:id="rId4"/>
              </a:rPr>
              <a:t>animashki</a:t>
            </a:r>
            <a:r>
              <a:rPr lang="ru-RU" u="sng" dirty="0">
                <a:hlinkClick r:id="rId4"/>
              </a:rPr>
              <a:t>.</a:t>
            </a:r>
            <a:r>
              <a:rPr lang="en-US" u="sng" dirty="0">
                <a:hlinkClick r:id="rId4"/>
              </a:rPr>
              <a:t>org</a:t>
            </a:r>
            <a:r>
              <a:rPr lang="ru-RU" u="sng" dirty="0">
                <a:hlinkClick r:id="rId4"/>
              </a:rPr>
              <a:t>/</a:t>
            </a:r>
            <a:r>
              <a:rPr lang="en-US" u="sng" dirty="0">
                <a:hlinkClick r:id="rId4"/>
              </a:rPr>
              <a:t>blog</a:t>
            </a:r>
            <a:r>
              <a:rPr lang="ru-RU" u="sng" dirty="0">
                <a:hlinkClick r:id="rId4"/>
              </a:rPr>
              <a:t>/</a:t>
            </a:r>
            <a:r>
              <a:rPr lang="en-US" u="sng" dirty="0">
                <a:hlinkClick r:id="rId4"/>
              </a:rPr>
              <a:t>krasivye</a:t>
            </a:r>
            <a:r>
              <a:rPr lang="ru-RU" u="sng" dirty="0">
                <a:hlinkClick r:id="rId4"/>
              </a:rPr>
              <a:t>_</a:t>
            </a:r>
            <a:r>
              <a:rPr lang="en-US" u="sng" dirty="0">
                <a:hlinkClick r:id="rId4"/>
              </a:rPr>
              <a:t>animashki</a:t>
            </a:r>
            <a:r>
              <a:rPr lang="ru-RU" u="sng" dirty="0">
                <a:hlinkClick r:id="rId4"/>
              </a:rPr>
              <a:t>_</a:t>
            </a:r>
            <a:r>
              <a:rPr lang="en-US" u="sng" dirty="0">
                <a:hlinkClick r:id="rId4"/>
              </a:rPr>
              <a:t>priroda</a:t>
            </a:r>
            <a:r>
              <a:rPr lang="ru-RU" u="sng" dirty="0">
                <a:hlinkClick r:id="rId4"/>
              </a:rPr>
              <a:t>/1-0-21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3227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День Земли</vt:lpstr>
      <vt:lpstr>Презентация PowerPoint</vt:lpstr>
      <vt:lpstr>Источники иллюстрации: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2015-06-28T14:33:06Z</dcterms:created>
  <dcterms:modified xsi:type="dcterms:W3CDTF">2015-06-28T14:53:07Z</dcterms:modified>
</cp:coreProperties>
</file>