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04B2-5C31-46BA-A61A-C15253D82648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69A-A03E-45DF-90F5-6335318575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10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04B2-5C31-46BA-A61A-C15253D82648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69A-A03E-45DF-90F5-6335318575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517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04B2-5C31-46BA-A61A-C15253D82648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69A-A03E-45DF-90F5-6335318575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51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04B2-5C31-46BA-A61A-C15253D82648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69A-A03E-45DF-90F5-6335318575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02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04B2-5C31-46BA-A61A-C15253D82648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69A-A03E-45DF-90F5-6335318575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05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04B2-5C31-46BA-A61A-C15253D82648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69A-A03E-45DF-90F5-6335318575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82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04B2-5C31-46BA-A61A-C15253D82648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69A-A03E-45DF-90F5-6335318575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46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04B2-5C31-46BA-A61A-C15253D82648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69A-A03E-45DF-90F5-6335318575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56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04B2-5C31-46BA-A61A-C15253D82648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69A-A03E-45DF-90F5-6335318575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80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04B2-5C31-46BA-A61A-C15253D82648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69A-A03E-45DF-90F5-6335318575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90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04B2-5C31-46BA-A61A-C15253D82648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69A-A03E-45DF-90F5-6335318575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090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604B2-5C31-46BA-A61A-C15253D82648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F769A-A03E-45DF-90F5-6335318575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16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eterna.qip.ru/blogs/post/4530411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64633" y="5105400"/>
            <a:ext cx="5066387" cy="1752600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Образцова Татьяна Ивановна, </a:t>
            </a:r>
          </a:p>
          <a:p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преподаватель информатики</a:t>
            </a:r>
          </a:p>
          <a:p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ГАПОУ МО ЕПЕЭТ</a:t>
            </a:r>
          </a:p>
          <a:p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г. Егорьевск, 2015 г.</a:t>
            </a:r>
          </a:p>
        </p:txBody>
      </p:sp>
      <p:pic>
        <p:nvPicPr>
          <p:cNvPr id="1026" name="Picture 2" descr="C:\Users\user\Desktop\мать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14567"/>
            <a:ext cx="4824536" cy="487294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490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000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Рисунок 7"/>
          <p:cNvSpPr>
            <a:spLocks noGrp="1"/>
          </p:cNvSpPr>
          <p:nvPr>
            <p:ph type="pic" idx="1"/>
          </p:nvPr>
        </p:nvSpPr>
        <p:spPr/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087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37321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>
                <a:solidFill>
                  <a:srgbClr val="CC0066"/>
                </a:solidFill>
              </a:rPr>
              <a:t>Источник иллюстрации:</a:t>
            </a:r>
            <a:r>
              <a:rPr lang="ru-RU" sz="3600" dirty="0">
                <a:solidFill>
                  <a:srgbClr val="CC0066"/>
                </a:solidFill>
              </a:rPr>
              <a:t/>
            </a:r>
            <a:br>
              <a:rPr lang="ru-RU" sz="3600" dirty="0">
                <a:solidFill>
                  <a:srgbClr val="CC0066"/>
                </a:solidFill>
              </a:rPr>
            </a:br>
            <a:r>
              <a:rPr lang="en-US" sz="2800" u="sng" dirty="0">
                <a:hlinkClick r:id="rId3"/>
              </a:rPr>
              <a:t>http</a:t>
            </a:r>
            <a:r>
              <a:rPr lang="ru-RU" sz="2800" u="sng" dirty="0">
                <a:hlinkClick r:id="rId3"/>
              </a:rPr>
              <a:t>://</a:t>
            </a:r>
            <a:r>
              <a:rPr lang="en-US" sz="2800" u="sng" dirty="0">
                <a:hlinkClick r:id="rId3"/>
              </a:rPr>
              <a:t>aeterna</a:t>
            </a:r>
            <a:r>
              <a:rPr lang="ru-RU" sz="2800" u="sng" dirty="0">
                <a:hlinkClick r:id="rId3"/>
              </a:rPr>
              <a:t>.</a:t>
            </a:r>
            <a:r>
              <a:rPr lang="en-US" sz="2800" u="sng" dirty="0">
                <a:hlinkClick r:id="rId3"/>
              </a:rPr>
              <a:t>qip</a:t>
            </a:r>
            <a:r>
              <a:rPr lang="ru-RU" sz="2800" u="sng" dirty="0">
                <a:hlinkClick r:id="rId3"/>
              </a:rPr>
              <a:t>.</a:t>
            </a:r>
            <a:r>
              <a:rPr lang="en-US" sz="2800" u="sng" dirty="0">
                <a:hlinkClick r:id="rId3"/>
              </a:rPr>
              <a:t>ru</a:t>
            </a:r>
            <a:r>
              <a:rPr lang="ru-RU" sz="2800" u="sng" dirty="0">
                <a:hlinkClick r:id="rId3"/>
              </a:rPr>
              <a:t>/</a:t>
            </a:r>
            <a:r>
              <a:rPr lang="en-US" sz="2800" u="sng" dirty="0">
                <a:hlinkClick r:id="rId3"/>
              </a:rPr>
              <a:t>blogs</a:t>
            </a:r>
            <a:r>
              <a:rPr lang="ru-RU" sz="2800" u="sng" dirty="0">
                <a:hlinkClick r:id="rId3"/>
              </a:rPr>
              <a:t>/</a:t>
            </a:r>
            <a:r>
              <a:rPr lang="en-US" sz="2800" u="sng" dirty="0">
                <a:hlinkClick r:id="rId3"/>
              </a:rPr>
              <a:t>post</a:t>
            </a:r>
            <a:r>
              <a:rPr lang="ru-RU" sz="2800" u="sng" dirty="0">
                <a:hlinkClick r:id="rId3"/>
              </a:rPr>
              <a:t>/4530411/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2050" name="Picture 2" descr="http://mobilizaciya-denezhnih-sredstv.ru/images/555f90691ab2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183" y="-30291"/>
            <a:ext cx="6667500" cy="48482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5214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 Источник иллюстрации: http://aeterna.qip.ru/blogs/post/4530411/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2015-06-28T15:00:38Z</dcterms:created>
  <dcterms:modified xsi:type="dcterms:W3CDTF">2015-06-28T15:12:51Z</dcterms:modified>
</cp:coreProperties>
</file>