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CC0099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3AC42-9654-49B0-9C7F-597DEA3CFA2A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5539B-A36A-478A-A544-B749B2024D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519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3AC42-9654-49B0-9C7F-597DEA3CFA2A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5539B-A36A-478A-A544-B749B2024D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829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3AC42-9654-49B0-9C7F-597DEA3CFA2A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5539B-A36A-478A-A544-B749B2024D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881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3AC42-9654-49B0-9C7F-597DEA3CFA2A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5539B-A36A-478A-A544-B749B2024D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439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3AC42-9654-49B0-9C7F-597DEA3CFA2A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5539B-A36A-478A-A544-B749B2024D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319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3AC42-9654-49B0-9C7F-597DEA3CFA2A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5539B-A36A-478A-A544-B749B2024D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74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3AC42-9654-49B0-9C7F-597DEA3CFA2A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5539B-A36A-478A-A544-B749B2024D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1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3AC42-9654-49B0-9C7F-597DEA3CFA2A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5539B-A36A-478A-A544-B749B2024D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235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3AC42-9654-49B0-9C7F-597DEA3CFA2A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5539B-A36A-478A-A544-B749B2024D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284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3AC42-9654-49B0-9C7F-597DEA3CFA2A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5539B-A36A-478A-A544-B749B2024D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042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3AC42-9654-49B0-9C7F-597DEA3CFA2A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5539B-A36A-478A-A544-B749B2024D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261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3AC42-9654-49B0-9C7F-597DEA3CFA2A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5539B-A36A-478A-A544-B749B2024D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708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eterna.qip.ru/blogs/post/4530411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animashki.org/blog/krasivye_animashk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north-capital.ru/scr_big/2190EE22-EA36-403D-A66B-5E56F0C72E12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ement/>
                    </a14:imgEffect>
                    <a14:imgEffect>
                      <a14:saturation sat="66000"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4" y="14942"/>
            <a:ext cx="914508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5688632" cy="3168352"/>
          </a:xfrm>
        </p:spPr>
        <p:txBody>
          <a:bodyPr>
            <a:prstTxWarp prst="textInflateBottom">
              <a:avLst/>
            </a:prstTxWarp>
            <a:noAutofit/>
          </a:bodyPr>
          <a:lstStyle/>
          <a:p>
            <a:r>
              <a:rPr lang="ru-RU" sz="10000" dirty="0" smtClean="0">
                <a:solidFill>
                  <a:srgbClr val="CC0099"/>
                </a:solidFill>
                <a:latin typeface="Mistral" panose="03090702030407020403" pitchFamily="66" charset="0"/>
              </a:rPr>
              <a:t>День смеха</a:t>
            </a:r>
            <a:endParaRPr lang="ru-RU" sz="10000" dirty="0">
              <a:solidFill>
                <a:srgbClr val="CC0099"/>
              </a:solidFill>
              <a:latin typeface="Mistral" panose="03090702030407020403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5013176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rgbClr val="990033"/>
                </a:solidFill>
              </a:rPr>
              <a:t>Образцова Татьяна Ивановна, </a:t>
            </a:r>
          </a:p>
          <a:p>
            <a:r>
              <a:rPr lang="ru-RU" dirty="0">
                <a:solidFill>
                  <a:srgbClr val="990033"/>
                </a:solidFill>
              </a:rPr>
              <a:t>преподаватель информатики</a:t>
            </a:r>
          </a:p>
          <a:p>
            <a:r>
              <a:rPr lang="ru-RU" dirty="0">
                <a:solidFill>
                  <a:srgbClr val="990033"/>
                </a:solidFill>
              </a:rPr>
              <a:t>ГАПОУ МО ЕПЕЭТ</a:t>
            </a:r>
          </a:p>
          <a:p>
            <a:r>
              <a:rPr lang="ru-RU" dirty="0">
                <a:solidFill>
                  <a:srgbClr val="990033"/>
                </a:solidFill>
              </a:rPr>
              <a:t>г. Егорьевск, 2015 г.</a:t>
            </a:r>
          </a:p>
        </p:txBody>
      </p:sp>
      <p:pic>
        <p:nvPicPr>
          <p:cNvPr id="2050" name="Picture 2" descr="C:\Users\user\Desktop\ДЛЯ ШАБЛОНОВ\50b0735bc8a9ce311d9b9bfc62cdc1b1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637251"/>
            <a:ext cx="38100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747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58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83568" y="1844824"/>
            <a:ext cx="8229600" cy="1935088"/>
          </a:xfrm>
        </p:spPr>
        <p:txBody>
          <a:bodyPr>
            <a:normAutofit fontScale="90000"/>
          </a:bodyPr>
          <a:lstStyle/>
          <a:p>
            <a:r>
              <a:rPr lang="ru-RU" sz="6000" b="1" dirty="0">
                <a:solidFill>
                  <a:srgbClr val="990033"/>
                </a:solidFill>
                <a:latin typeface="Mistral" panose="03090702030407020403" pitchFamily="66" charset="0"/>
              </a:rPr>
              <a:t>Источники </a:t>
            </a:r>
            <a:r>
              <a:rPr lang="ru-RU" sz="6000" b="1" dirty="0" smtClean="0">
                <a:solidFill>
                  <a:srgbClr val="990033"/>
                </a:solidFill>
                <a:latin typeface="Mistral" panose="03090702030407020403" pitchFamily="66" charset="0"/>
              </a:rPr>
              <a:t>иллюстраций</a:t>
            </a:r>
            <a:r>
              <a:rPr lang="ru-RU" sz="6000" dirty="0" smtClean="0">
                <a:solidFill>
                  <a:srgbClr val="990033"/>
                </a:solidFill>
                <a:latin typeface="Mistral" panose="03090702030407020403" pitchFamily="66" charset="0"/>
              </a:rPr>
              <a:t>:</a:t>
            </a:r>
            <a:br>
              <a:rPr lang="ru-RU" sz="6000" dirty="0" smtClean="0">
                <a:solidFill>
                  <a:srgbClr val="990033"/>
                </a:solidFill>
                <a:latin typeface="Mistral" panose="03090702030407020403" pitchFamily="66" charset="0"/>
              </a:rPr>
            </a:br>
            <a:r>
              <a:rPr lang="ru-RU" dirty="0">
                <a:solidFill>
                  <a:srgbClr val="990033"/>
                </a:solidFill>
              </a:rPr>
              <a:t/>
            </a:r>
            <a:br>
              <a:rPr lang="ru-RU" dirty="0">
                <a:solidFill>
                  <a:srgbClr val="990033"/>
                </a:solidFill>
              </a:rPr>
            </a:br>
            <a:r>
              <a:rPr lang="en-US" sz="2700" u="sng" dirty="0">
                <a:hlinkClick r:id="rId3"/>
              </a:rPr>
              <a:t>http</a:t>
            </a:r>
            <a:r>
              <a:rPr lang="ru-RU" sz="2700" u="sng" dirty="0">
                <a:hlinkClick r:id="rId3"/>
              </a:rPr>
              <a:t>://</a:t>
            </a:r>
            <a:r>
              <a:rPr lang="en-US" sz="2700" u="sng" dirty="0">
                <a:hlinkClick r:id="rId3"/>
              </a:rPr>
              <a:t>aeterna</a:t>
            </a:r>
            <a:r>
              <a:rPr lang="ru-RU" sz="2700" u="sng" dirty="0">
                <a:hlinkClick r:id="rId3"/>
              </a:rPr>
              <a:t>.</a:t>
            </a:r>
            <a:r>
              <a:rPr lang="en-US" sz="2700" u="sng" dirty="0">
                <a:hlinkClick r:id="rId3"/>
              </a:rPr>
              <a:t>qip</a:t>
            </a:r>
            <a:r>
              <a:rPr lang="ru-RU" sz="2700" u="sng" dirty="0">
                <a:hlinkClick r:id="rId3"/>
              </a:rPr>
              <a:t>.</a:t>
            </a:r>
            <a:r>
              <a:rPr lang="en-US" sz="2700" u="sng" dirty="0">
                <a:hlinkClick r:id="rId3"/>
              </a:rPr>
              <a:t>ru</a:t>
            </a:r>
            <a:r>
              <a:rPr lang="ru-RU" sz="2700" u="sng" dirty="0">
                <a:hlinkClick r:id="rId3"/>
              </a:rPr>
              <a:t>/</a:t>
            </a:r>
            <a:r>
              <a:rPr lang="en-US" sz="2700" u="sng" dirty="0">
                <a:hlinkClick r:id="rId3"/>
              </a:rPr>
              <a:t>blogs</a:t>
            </a:r>
            <a:r>
              <a:rPr lang="ru-RU" sz="2700" u="sng" dirty="0">
                <a:hlinkClick r:id="rId3"/>
              </a:rPr>
              <a:t>/</a:t>
            </a:r>
            <a:r>
              <a:rPr lang="en-US" sz="2700" u="sng" dirty="0">
                <a:hlinkClick r:id="rId3"/>
              </a:rPr>
              <a:t>post</a:t>
            </a:r>
            <a:r>
              <a:rPr lang="ru-RU" sz="2700" u="sng" dirty="0">
                <a:hlinkClick r:id="rId3"/>
              </a:rPr>
              <a:t>/4530411/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en-US" sz="2700" u="sng" dirty="0">
                <a:hlinkClick r:id="rId4"/>
              </a:rPr>
              <a:t>http</a:t>
            </a:r>
            <a:r>
              <a:rPr lang="ru-RU" sz="2700" u="sng" dirty="0">
                <a:hlinkClick r:id="rId4"/>
              </a:rPr>
              <a:t>://</a:t>
            </a:r>
            <a:r>
              <a:rPr lang="en-US" sz="2700" u="sng" dirty="0">
                <a:hlinkClick r:id="rId4"/>
              </a:rPr>
              <a:t>animashki</a:t>
            </a:r>
            <a:r>
              <a:rPr lang="ru-RU" sz="2700" u="sng" dirty="0">
                <a:hlinkClick r:id="rId4"/>
              </a:rPr>
              <a:t>.</a:t>
            </a:r>
            <a:r>
              <a:rPr lang="en-US" sz="2700" u="sng" dirty="0">
                <a:hlinkClick r:id="rId4"/>
              </a:rPr>
              <a:t>org</a:t>
            </a:r>
            <a:r>
              <a:rPr lang="ru-RU" sz="2700" u="sng" dirty="0">
                <a:hlinkClick r:id="rId4"/>
              </a:rPr>
              <a:t>/</a:t>
            </a:r>
            <a:r>
              <a:rPr lang="en-US" sz="2700" u="sng" dirty="0">
                <a:hlinkClick r:id="rId4"/>
              </a:rPr>
              <a:t>blog</a:t>
            </a:r>
            <a:r>
              <a:rPr lang="ru-RU" sz="2700" u="sng" dirty="0">
                <a:hlinkClick r:id="rId4"/>
              </a:rPr>
              <a:t>/</a:t>
            </a:r>
            <a:r>
              <a:rPr lang="en-US" sz="2700" u="sng" dirty="0">
                <a:hlinkClick r:id="rId4"/>
              </a:rPr>
              <a:t>krasivye</a:t>
            </a:r>
            <a:r>
              <a:rPr lang="ru-RU" sz="2700" u="sng" dirty="0">
                <a:hlinkClick r:id="rId4"/>
              </a:rPr>
              <a:t>_</a:t>
            </a:r>
            <a:r>
              <a:rPr lang="en-US" sz="2700" u="sng" dirty="0">
                <a:hlinkClick r:id="rId4"/>
              </a:rPr>
              <a:t>animashki</a:t>
            </a:r>
            <a:r>
              <a:rPr lang="ru-RU" dirty="0"/>
              <a:t/>
            </a:r>
            <a:br>
              <a:rPr lang="ru-RU" dirty="0"/>
            </a:br>
            <a:endParaRPr lang="ru-RU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93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21</Words>
  <Application>Microsoft Office PowerPoint</Application>
  <PresentationFormat>Экран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День смеха</vt:lpstr>
      <vt:lpstr>Презентация PowerPoint</vt:lpstr>
      <vt:lpstr>Источники иллюстраций:  http://aeterna.qip.ru/blogs/post/4530411/ http://animashki.org/blog/krasivye_animashki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День смеха</dc:title>
  <dc:creator>user</dc:creator>
  <cp:lastModifiedBy>user</cp:lastModifiedBy>
  <cp:revision>2</cp:revision>
  <dcterms:created xsi:type="dcterms:W3CDTF">2015-06-28T15:20:42Z</dcterms:created>
  <dcterms:modified xsi:type="dcterms:W3CDTF">2015-06-28T15:40:19Z</dcterms:modified>
</cp:coreProperties>
</file>