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5271-080F-43BB-BB1B-CAC16E1B624C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879C-9356-4B06-A147-5E42AAF4A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9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5271-080F-43BB-BB1B-CAC16E1B624C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879C-9356-4B06-A147-5E42AAF4A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381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5271-080F-43BB-BB1B-CAC16E1B624C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879C-9356-4B06-A147-5E42AAF4A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96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5271-080F-43BB-BB1B-CAC16E1B624C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879C-9356-4B06-A147-5E42AAF4A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03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5271-080F-43BB-BB1B-CAC16E1B624C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879C-9356-4B06-A147-5E42AAF4A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125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5271-080F-43BB-BB1B-CAC16E1B624C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879C-9356-4B06-A147-5E42AAF4A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81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5271-080F-43BB-BB1B-CAC16E1B624C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879C-9356-4B06-A147-5E42AAF4A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48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5271-080F-43BB-BB1B-CAC16E1B624C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879C-9356-4B06-A147-5E42AAF4A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353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5271-080F-43BB-BB1B-CAC16E1B624C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879C-9356-4B06-A147-5E42AAF4A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43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5271-080F-43BB-BB1B-CAC16E1B624C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879C-9356-4B06-A147-5E42AAF4A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27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5271-080F-43BB-BB1B-CAC16E1B624C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879C-9356-4B06-A147-5E42AAF4A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71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35271-080F-43BB-BB1B-CAC16E1B624C}" type="datetimeFigureOut">
              <a:rPr lang="ru-RU" smtClean="0"/>
              <a:t>28.06.2015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F879C-9356-4B06-A147-5E42AAF4A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08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82316"/>
          </a:xfrm>
        </p:spPr>
      </p:pic>
      <p:sp>
        <p:nvSpPr>
          <p:cNvPr id="5" name="Прямоугольник 4"/>
          <p:cNvSpPr/>
          <p:nvPr/>
        </p:nvSpPr>
        <p:spPr>
          <a:xfrm>
            <a:off x="1488626" y="757535"/>
            <a:ext cx="67572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Шаблон «Морской 1»</a:t>
            </a:r>
            <a:endParaRPr lang="ru-RU" sz="5400" b="1" cap="none" spc="0" dirty="0">
              <a:ln w="12700">
                <a:solidFill>
                  <a:schemeClr val="accent5"/>
                </a:solidFill>
                <a:prstDash val="solid"/>
              </a:ln>
              <a:blipFill>
                <a:blip r:embed="rId3"/>
                <a:tile tx="0" ty="0" sx="100000" sy="100000" flip="none" algn="tl"/>
              </a:blip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1050" y="1914525"/>
            <a:ext cx="35147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Брашко Евгения Владимировна, учитель технологии</a:t>
            </a:r>
          </a:p>
          <a:p>
            <a:r>
              <a:rPr lang="ru-RU" dirty="0" smtClean="0"/>
              <a:t> МАОУ СОШ № 67 с углубленным изучением отдельных предметов</a:t>
            </a:r>
          </a:p>
          <a:p>
            <a:r>
              <a:rPr lang="ru-RU" dirty="0" smtClean="0"/>
              <a:t>Екатеринбург</a:t>
            </a:r>
          </a:p>
          <a:p>
            <a:r>
              <a:rPr lang="ru-RU" dirty="0" smtClean="0"/>
              <a:t>2015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862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35015"/>
          </a:xfrm>
        </p:spPr>
      </p:pic>
    </p:spTree>
    <p:extLst>
      <p:ext uri="{BB962C8B-B14F-4D97-AF65-F5344CB8AC3E}">
        <p14:creationId xmlns:p14="http://schemas.microsoft.com/office/powerpoint/2010/main" val="298558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9" name="Прямоугольник 8"/>
          <p:cNvSpPr/>
          <p:nvPr/>
        </p:nvSpPr>
        <p:spPr>
          <a:xfrm>
            <a:off x="1619250" y="1690688"/>
            <a:ext cx="6096000" cy="1476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Источники фона: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https://yandex.ru/images/search?img_url=http%3A%2F%2Fsch10spb.ru%2Fimages%2F37893330.jpg&amp;_=1434621340822&amp;p=28&amp;text=фоны для </a:t>
            </a:r>
            <a:r>
              <a:rPr lang="ru-R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страницы&amp;noreask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=1&amp;pos=84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82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Широкоэкранный</PresentationFormat>
  <Paragraphs>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</dc:creator>
  <cp:lastModifiedBy>Евгения</cp:lastModifiedBy>
  <cp:revision>2</cp:revision>
  <dcterms:created xsi:type="dcterms:W3CDTF">2015-06-28T16:44:02Z</dcterms:created>
  <dcterms:modified xsi:type="dcterms:W3CDTF">2015-06-28T16:44:33Z</dcterms:modified>
</cp:coreProperties>
</file>