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9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38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6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03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12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81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48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35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3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7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1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35271-080F-43BB-BB1B-CAC16E1B624C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879C-9356-4B06-A147-5E42AAF4A1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08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2316"/>
          </a:xfrm>
        </p:spPr>
      </p:pic>
      <p:sp>
        <p:nvSpPr>
          <p:cNvPr id="5" name="Прямоугольник 4"/>
          <p:cNvSpPr/>
          <p:nvPr/>
        </p:nvSpPr>
        <p:spPr>
          <a:xfrm>
            <a:off x="1488626" y="757535"/>
            <a:ext cx="67572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Шаблон «Морской 1»</a:t>
            </a:r>
            <a:endParaRPr lang="ru-RU" sz="5400" b="1" cap="none" spc="0" dirty="0">
              <a:ln w="12700">
                <a:solidFill>
                  <a:schemeClr val="accent5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050" y="1914525"/>
            <a:ext cx="35147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Брашко Евгения Владимировна, учитель технологии</a:t>
            </a:r>
          </a:p>
          <a:p>
            <a:r>
              <a:rPr lang="ru-RU" dirty="0" smtClean="0"/>
              <a:t> МАОУ СОШ № 67 с углубленным изучением отдельных предметов</a:t>
            </a:r>
          </a:p>
          <a:p>
            <a:r>
              <a:rPr lang="ru-RU" dirty="0" smtClean="0"/>
              <a:t>Екатеринбург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6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35015"/>
          </a:xfrm>
        </p:spPr>
      </p:pic>
    </p:spTree>
    <p:extLst>
      <p:ext uri="{BB962C8B-B14F-4D97-AF65-F5344CB8AC3E}">
        <p14:creationId xmlns:p14="http://schemas.microsoft.com/office/powerpoint/2010/main" val="29855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9" name="Прямоугольник 8"/>
          <p:cNvSpPr/>
          <p:nvPr/>
        </p:nvSpPr>
        <p:spPr>
          <a:xfrm>
            <a:off x="1619250" y="1690688"/>
            <a:ext cx="6096000" cy="1476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фона: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2</cp:revision>
  <dcterms:created xsi:type="dcterms:W3CDTF">2015-06-28T16:44:02Z</dcterms:created>
  <dcterms:modified xsi:type="dcterms:W3CDTF">2015-06-28T16:44:33Z</dcterms:modified>
</cp:coreProperties>
</file>