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1" r:id="rId5"/>
    <p:sldId id="263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23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39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29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5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38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34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7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61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78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39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8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FCC7D-4230-4D0B-AF63-95044B0818B8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0C73B-EEF0-4686-8064-66843FF7E2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32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57275" y="660698"/>
            <a:ext cx="10039350" cy="923330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>
                  <a:solidFill>
                    <a:srgbClr val="FF0000"/>
                  </a:solidFill>
                </a:ln>
                <a:blipFill>
                  <a:blip r:embed="rId3"/>
                  <a:tile tx="0" ty="0" sx="100000" sy="100000" flip="none" algn="tl"/>
                </a:blip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Шаблон «Карандаши»</a:t>
            </a:r>
            <a:endParaRPr lang="ru-RU" sz="5400" b="0" cap="none" spc="0" dirty="0">
              <a:ln w="0">
                <a:solidFill>
                  <a:srgbClr val="FF0000"/>
                </a:solidFill>
              </a:ln>
              <a:blipFill>
                <a:blip r:embed="rId3"/>
                <a:tile tx="0" ty="0" sx="100000" sy="100000" flip="none" algn="tl"/>
              </a:blip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5349875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Брашко Евгения Владимировна, учитель технологии </a:t>
            </a:r>
          </a:p>
          <a:p>
            <a:r>
              <a:rPr lang="ru-RU" dirty="0" smtClean="0"/>
              <a:t>МАОУ СОШ № 67  с углубленным изучением отдельных предметов </a:t>
            </a:r>
          </a:p>
          <a:p>
            <a:r>
              <a:rPr lang="ru-RU" dirty="0" smtClean="0"/>
              <a:t>Екатеринбург</a:t>
            </a:r>
          </a:p>
          <a:p>
            <a:r>
              <a:rPr lang="ru-RU" dirty="0" smtClean="0"/>
              <a:t>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3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90724" y="365125"/>
            <a:ext cx="9363075" cy="1325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2" r="83672"/>
          <a:stretch/>
        </p:blipFill>
        <p:spPr>
          <a:xfrm>
            <a:off x="0" y="0"/>
            <a:ext cx="1238250" cy="6858000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4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19" r="17656"/>
          <a:stretch/>
        </p:blipFill>
        <p:spPr>
          <a:xfrm>
            <a:off x="11201400" y="0"/>
            <a:ext cx="990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9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63688" y="85725"/>
            <a:ext cx="3551237" cy="1600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94" r="38203"/>
          <a:stretch/>
        </p:blipFill>
        <p:spPr>
          <a:xfrm>
            <a:off x="0" y="0"/>
            <a:ext cx="1304925" cy="6858000"/>
          </a:xfrm>
          <a:prstGeom prst="rect">
            <a:avLst/>
          </a:prstGeom>
        </p:spPr>
      </p:pic>
      <p:sp>
        <p:nvSpPr>
          <p:cNvPr id="6" name="Рисунок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26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865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25" r="61875"/>
          <a:stretch/>
        </p:blipFill>
        <p:spPr>
          <a:xfrm>
            <a:off x="10972800" y="-1"/>
            <a:ext cx="12192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33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4" r="72969"/>
          <a:stretch/>
        </p:blipFill>
        <p:spPr>
          <a:xfrm>
            <a:off x="0" y="0"/>
            <a:ext cx="1285875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24000" y="365125"/>
            <a:ext cx="9829800" cy="1325563"/>
          </a:xfrm>
        </p:spPr>
        <p:txBody>
          <a:bodyPr/>
          <a:lstStyle/>
          <a:p>
            <a:r>
              <a:rPr lang="ru-RU" dirty="0" smtClean="0"/>
              <a:t>Источники иллюстраций: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71650" y="2238261"/>
            <a:ext cx="958215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5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 иллюстраций: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2</cp:revision>
  <dcterms:created xsi:type="dcterms:W3CDTF">2015-06-29T15:41:16Z</dcterms:created>
  <dcterms:modified xsi:type="dcterms:W3CDTF">2015-06-29T15:46:43Z</dcterms:modified>
</cp:coreProperties>
</file>