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150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87789-E6C2-4EC1-9C7C-33303173A921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B688B-25C5-48F8-820B-AB1606FE67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2846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87789-E6C2-4EC1-9C7C-33303173A921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B688B-25C5-48F8-820B-AB1606FE67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252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87789-E6C2-4EC1-9C7C-33303173A921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B688B-25C5-48F8-820B-AB1606FE67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606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87789-E6C2-4EC1-9C7C-33303173A921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B688B-25C5-48F8-820B-AB1606FE67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94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87789-E6C2-4EC1-9C7C-33303173A921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B688B-25C5-48F8-820B-AB1606FE67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4091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87789-E6C2-4EC1-9C7C-33303173A921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B688B-25C5-48F8-820B-AB1606FE67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87789-E6C2-4EC1-9C7C-33303173A921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B688B-25C5-48F8-820B-AB1606FE67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8759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87789-E6C2-4EC1-9C7C-33303173A921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B688B-25C5-48F8-820B-AB1606FE67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160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87789-E6C2-4EC1-9C7C-33303173A921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B688B-25C5-48F8-820B-AB1606FE67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4488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87789-E6C2-4EC1-9C7C-33303173A921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B688B-25C5-48F8-820B-AB1606FE67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086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87789-E6C2-4EC1-9C7C-33303173A921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B688B-25C5-48F8-820B-AB1606FE67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147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87789-E6C2-4EC1-9C7C-33303173A921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B688B-25C5-48F8-820B-AB1606FE67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670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514165" y="805160"/>
            <a:ext cx="57166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ru-RU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Monotype Corsiva" panose="03010101010201010101" pitchFamily="66" charset="0"/>
              </a:rPr>
              <a:t>Шаблон «Морской 2»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7700" y="3686175"/>
            <a:ext cx="353377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Брашко Евгения Владимировна, учитель технологии </a:t>
            </a:r>
          </a:p>
          <a:p>
            <a:r>
              <a:rPr lang="ru-RU" dirty="0" smtClean="0"/>
              <a:t>МАОУ СОШ № 67 с углубленным изучением отдельных предметов</a:t>
            </a:r>
          </a:p>
          <a:p>
            <a:r>
              <a:rPr lang="ru-RU" dirty="0" smtClean="0"/>
              <a:t>г. Екатеринбург, </a:t>
            </a:r>
          </a:p>
          <a:p>
            <a:r>
              <a:rPr lang="ru-RU" dirty="0" smtClean="0"/>
              <a:t>Свердловская область</a:t>
            </a:r>
          </a:p>
          <a:p>
            <a:r>
              <a:rPr lang="ru-RU" dirty="0" smtClean="0"/>
              <a:t>2015 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5261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6879431"/>
          </a:xfrm>
        </p:spPr>
      </p:pic>
      <p:sp>
        <p:nvSpPr>
          <p:cNvPr id="6" name="Прямоугольник 5"/>
          <p:cNvSpPr/>
          <p:nvPr/>
        </p:nvSpPr>
        <p:spPr>
          <a:xfrm>
            <a:off x="651393" y="365125"/>
            <a:ext cx="46217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ru-RU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Monotype Corsiva" panose="03010101010201010101" pitchFamily="66" charset="0"/>
              </a:rPr>
              <a:t>Заголовок слайда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204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6879431"/>
          </a:xfr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4" y="585787"/>
            <a:ext cx="10858501" cy="574616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38200" y="585787"/>
            <a:ext cx="46217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ru-RU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Monotype Corsiva" panose="03010101010201010101" pitchFamily="66" charset="0"/>
              </a:rPr>
              <a:t>Заголовок слайда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43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1" y="-1"/>
            <a:ext cx="12192001" cy="6879431"/>
          </a:xfrm>
        </p:spPr>
      </p:pic>
      <p:sp>
        <p:nvSpPr>
          <p:cNvPr id="5" name="Прямоугольник 4"/>
          <p:cNvSpPr/>
          <p:nvPr/>
        </p:nvSpPr>
        <p:spPr>
          <a:xfrm>
            <a:off x="651393" y="365125"/>
            <a:ext cx="46217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ru-RU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Monotype Corsiva" panose="03010101010201010101" pitchFamily="66" charset="0"/>
              </a:rPr>
              <a:t>Заголовок слайда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884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6879431"/>
          </a:xfr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6274" y="585787"/>
            <a:ext cx="10858501" cy="574616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587946" y="498475"/>
            <a:ext cx="46217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ru-RU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Monotype Corsiva" panose="03010101010201010101" pitchFamily="66" charset="0"/>
              </a:rPr>
              <a:t>Заголовок слайда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854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54337" y="3386733"/>
            <a:ext cx="58063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ru-RU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Monotype Corsiva" panose="03010101010201010101" pitchFamily="66" charset="0"/>
              </a:rPr>
              <a:t>Спасибо за внимание!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410200" y="738554"/>
            <a:ext cx="6096000" cy="147604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Источники изображений: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https://yandex.ru/images/search?img_url=http%3A%2F%2Fsch10spb.ru%2Fimages%2F37893330.jpg&amp;_=1434621340822&amp;p=28&amp;text=фоны для </a:t>
            </a:r>
            <a:r>
              <a:rPr lang="ru-RU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страницы&amp;noreask</a:t>
            </a: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=1&amp;pos=84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282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51</Words>
  <Application>Microsoft Office PowerPoint</Application>
  <PresentationFormat>Широкоэкранный</PresentationFormat>
  <Paragraphs>13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Monotype Corsiva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Евгения</dc:creator>
  <cp:lastModifiedBy>Евгения</cp:lastModifiedBy>
  <cp:revision>2</cp:revision>
  <dcterms:created xsi:type="dcterms:W3CDTF">2015-06-28T16:53:21Z</dcterms:created>
  <dcterms:modified xsi:type="dcterms:W3CDTF">2015-06-29T03:32:18Z</dcterms:modified>
</cp:coreProperties>
</file>