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57" r:id="rId6"/>
    <p:sldId id="269" r:id="rId7"/>
    <p:sldId id="270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cBEuivShP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unnysad.ru/uploadedFiles/images/previews/excelsa.jpg" TargetMode="External"/><Relationship Id="rId3" Type="http://schemas.openxmlformats.org/officeDocument/2006/relationships/hyperlink" Target="http://rozarii.ru/wp-content/uploads/2015/02/000315723.jpg" TargetMode="External"/><Relationship Id="rId7" Type="http://schemas.openxmlformats.org/officeDocument/2006/relationships/hyperlink" Target="http://upload.wikimedia.org/wikipedia/commons/6/6e/Juniperus_monosperma_UGA.jpg" TargetMode="External"/><Relationship Id="rId2" Type="http://schemas.openxmlformats.org/officeDocument/2006/relationships/hyperlink" Target="http://www.med2000.ru/farm/netrad/biotre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shsad.ua/downloads/image/8472/kust_6.jpg" TargetMode="External"/><Relationship Id="rId5" Type="http://schemas.openxmlformats.org/officeDocument/2006/relationships/hyperlink" Target="http://img0.liveinternet.ru/images/attach/c/3/78/234/78234492_6.jpg" TargetMode="External"/><Relationship Id="rId4" Type="http://schemas.openxmlformats.org/officeDocument/2006/relationships/hyperlink" Target="http://clubbrain.ru/wp-content/uploads/2015/01/r01000_i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r="5821"/>
          <a:stretch/>
        </p:blipFill>
        <p:spPr bwMode="auto">
          <a:xfrm>
            <a:off x="0" y="-1600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06196" y="0"/>
            <a:ext cx="53142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5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Деревья </a:t>
            </a:r>
          </a:p>
          <a:p>
            <a:pPr algn="r"/>
            <a:r>
              <a:rPr lang="ru-RU" sz="5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их энергия</a:t>
            </a:r>
            <a:endParaRPr lang="ru-RU" sz="5400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844824"/>
            <a:ext cx="5220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Лекция </a:t>
            </a:r>
          </a:p>
          <a:p>
            <a:pPr algn="r"/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для </a:t>
            </a:r>
            <a:r>
              <a:rPr lang="ru-RU" sz="24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учащихся </a:t>
            </a:r>
            <a:r>
              <a:rPr lang="ru-RU" sz="24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7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-11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8124" y="4581128"/>
            <a:ext cx="8547267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№2»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en-US" sz="24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       </a:t>
            </a: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8640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3528392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Можжевельник – кустарник, обладающий сильным очищающим свойством. Сила его в основном направлена не на людей, а на окружающее их предметы. Если сжечь в квартире его хвою, можно избавиться от неблагоприятных воздействий. Человеку можжевельник может помочь снять сглаз или порчу, избавиться от действия приворота.</a:t>
            </a:r>
          </a:p>
        </p:txBody>
      </p:sp>
    </p:spTree>
    <p:extLst>
      <p:ext uri="{BB962C8B-B14F-4D97-AF65-F5344CB8AC3E}">
        <p14:creationId xmlns:p14="http://schemas.microsoft.com/office/powerpoint/2010/main" val="38335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188640"/>
            <a:ext cx="3923928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Ель — предлагает свою энергетическую поддержку круглый год. Она не несет в себе особенно сильных свойств, но энергия ее постоянно доступна тем, кто ощущает в себе зимой недостаток сил. Она даст вам энергии не больше, чем необходимо. Ель помогает контролировать эмоции, настраивает на философский лад. Запах сожженной высушенной хвои – прекрасное средство для очистки жилища от вредных влияний.</a:t>
            </a:r>
          </a:p>
        </p:txBody>
      </p:sp>
    </p:spTree>
    <p:extLst>
      <p:ext uri="{BB962C8B-B14F-4D97-AF65-F5344CB8AC3E}">
        <p14:creationId xmlns:p14="http://schemas.microsoft.com/office/powerpoint/2010/main" val="4406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cBEuivShP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8241" y="404664"/>
            <a:ext cx="8124733" cy="4570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380" y="5373216"/>
            <a:ext cx="891462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Энергия деревьев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www.med2000.ru/farm/netrad/biotree.htm</a:t>
            </a:r>
            <a:r>
              <a:rPr lang="ru-RU" sz="2000" dirty="0" smtClean="0"/>
              <a:t> </a:t>
            </a:r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rozarii.ru/wp-content/uploads/2015/02/000315723.jpg</a:t>
            </a:r>
            <a:endParaRPr lang="ru-RU" sz="2000" dirty="0" smtClean="0"/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clubbrain.ru/wp-content/uploads/2015/01/r01000_i.jpg</a:t>
            </a:r>
            <a:endParaRPr lang="ru-RU" sz="2000" dirty="0" smtClean="0"/>
          </a:p>
          <a:p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img0.liveinternet.ru/images/attach/c/3/78/234/78234492_6.jpg</a:t>
            </a:r>
            <a:endParaRPr lang="ru-RU" sz="2000" dirty="0" smtClean="0"/>
          </a:p>
          <a:p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www.vashsad.ua/downloads/image/8472/kust_6.jpg</a:t>
            </a:r>
            <a:endParaRPr lang="ru-RU" sz="2000" dirty="0" smtClean="0"/>
          </a:p>
          <a:p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upload.wikimedia.org/wikipedia/commons/6/6e/Juniperus_monosperma_UGA.jpg</a:t>
            </a:r>
            <a:endParaRPr lang="ru-RU" sz="2000" dirty="0" smtClean="0"/>
          </a:p>
          <a:p>
            <a:r>
              <a:rPr lang="en-US" sz="2000" dirty="0">
                <a:hlinkClick r:id="rId8"/>
              </a:rPr>
              <a:t>http://</a:t>
            </a:r>
            <a:r>
              <a:rPr lang="en-US" sz="2000" dirty="0" smtClean="0">
                <a:hlinkClick r:id="rId8"/>
              </a:rPr>
              <a:t>sunnysad.ru/uploadedFiles/images/previews/excelsa.jpg</a:t>
            </a:r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1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"/>
            <a:ext cx="9137086" cy="685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508" y="116632"/>
            <a:ext cx="6342708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Береза – любимое дерево нашего народа, олицетворяющее русскую душу, дерево необыкновенной доброты. Ее еще называют деревом жизни. Береза нежна и сострадательна, обладает очень мягким, ласковым и в то же время сильным влиянием. 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 </a:t>
            </a:r>
            <a:r>
              <a:rPr lang="ru-RU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березе стоит обращаться больным, ослабленным, выздоравливающим людям. Она облегчит страдания, поможет вернуть утраченные силы, легче перенести болезнь, ускорит процесс выздоровления. Общение с березой полезно людям с расстроенными нервами, находящимся в состоянии депрессии. Это дерево снимает усталость, нейтрализует негативные последствия повседневных стрессов, способствует восстановлению душевной гармонии.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Береза, растущая рядом с домом, отгоняет кошмарные сны. Воздействие этого дерева продолжительно. Лучше не приходить к нему, а жить рядом, тогда оно сможет исцелить вас. Березе всегда приписывалась способность отгонять злых духов.</a:t>
            </a:r>
          </a:p>
        </p:txBody>
      </p:sp>
    </p:spTree>
    <p:extLst>
      <p:ext uri="{BB962C8B-B14F-4D97-AF65-F5344CB8AC3E}">
        <p14:creationId xmlns:p14="http://schemas.microsoft.com/office/powerpoint/2010/main" val="17506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16632"/>
            <a:ext cx="6479704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Дуб – это могучее дерево, символ огромной жизненной силы, долголетия. Друиды считали его священным. Дуб является энергетическим донором. При прямом контакте с ним человек получает максимально возможное количество жизненной энергии. </a:t>
            </a:r>
            <a:r>
              <a:rPr lang="ru-RU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следует, однако, забывать, что это сильное, но суровое дерево. Его аура очень мощна, она хорошо воспринимает только здоровых людей. Человеку тяжелобольному и страдающему хроническими заболеваниями лучше не общаться с этим деревом. Общение с дубом заряжает человека активирующей энергией, успокаивает душу. Давно замечено, что прогулки по дубраве нормализуют кровяное давление, благотворно сказываются на работе сердца и нервной системы.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Дуб всегда отдает предпочтение воинам, борцам, сильным и здоровым людям. Он врачует раны, полученные в бою, лечит души воинов, делится частичкой своего долголетия. Ветеранам, бывшим воинам, пожилым людям контакт с ним приносит большую пользу.</a:t>
            </a:r>
          </a:p>
        </p:txBody>
      </p:sp>
    </p:spTree>
    <p:extLst>
      <p:ext uri="{BB962C8B-B14F-4D97-AF65-F5344CB8AC3E}">
        <p14:creationId xmlns:p14="http://schemas.microsoft.com/office/powerpoint/2010/main" val="39254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0"/>
            <a:ext cx="5220072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Сосна – дерево спокойствия и высоты духа. Если в вашей жизни настал важный момент, решается ваша судьба и необходимо в спокойной обстановке ответить себе на ряд серьезных вопросов, без общения с сосной не обойтись. Аура этого дерева очень сильна, она поможет обратившемуся к нему человеку подняться на небывалую высоту духовного озарения, творческого взлета. </a:t>
            </a:r>
            <a:r>
              <a:rPr lang="ru-RU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 прямом контакте сила сосны унесет раздражение и досаду, которые ежедневно накапливаются в вашей душе. Энергия сосны поможет вам избавиться от нервных расстройств, стресса. Ни один невроз не устоит под ее влиянием.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Сосна – милосердное дерево. К нему необходимо обращаться с открытой душой. Сосна способна очистить ауру человека от постороннего воздействия, частично снять порчу.</a:t>
            </a:r>
          </a:p>
        </p:txBody>
      </p:sp>
    </p:spTree>
    <p:extLst>
      <p:ext uri="{BB962C8B-B14F-4D97-AF65-F5344CB8AC3E}">
        <p14:creationId xmlns:p14="http://schemas.microsoft.com/office/powerpoint/2010/main" val="344836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5" b="1620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371" y="458956"/>
            <a:ext cx="2592288" cy="59400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Тополь – совершенно безразличное к человеку дерево. Его особенность состоит в том, что он, как губка, впитывает все отрицательное из окружающей среды. Поэтому в городах тополь играет роль санитара, улучшает экологию.</a:t>
            </a:r>
          </a:p>
        </p:txBody>
      </p:sp>
    </p:spTree>
    <p:extLst>
      <p:ext uri="{BB962C8B-B14F-4D97-AF65-F5344CB8AC3E}">
        <p14:creationId xmlns:p14="http://schemas.microsoft.com/office/powerpoint/2010/main" val="17415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" y="164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102635"/>
            <a:ext cx="4067944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Вяз – исключительно мужское дерево, дерево истинных душевных качеств настоящего мужчины. Именно мужчинам в полном смысле этого слова он отдает предпочтение, поддерживает все их начинания, но неудачников не любит. </a:t>
            </a:r>
            <a:r>
              <a:rPr lang="ru-RU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Только тому, кто борется до конца, не «раскисает», он дает силы. Иногда одного хорошего контакта с вязом человеку может хватить на многие годы.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средневековье рыцари делали из вяза копья не только из-за прочности древесины. Считалось, что вязовые копья вселяют в воина отвагу и приносят удачу в сражении.</a:t>
            </a:r>
          </a:p>
        </p:txBody>
      </p:sp>
    </p:spTree>
    <p:extLst>
      <p:ext uri="{BB962C8B-B14F-4D97-AF65-F5344CB8AC3E}">
        <p14:creationId xmlns:p14="http://schemas.microsoft.com/office/powerpoint/2010/main" val="200522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5"/>
            <a:ext cx="9144000" cy="685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3240360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Лиственница – успокаивающее дерево. Если человека не оставляют страхи, сомнения, беспричинное беспокойство, контакт с лиственницей принесет ему большое облегчение. 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Лиственница исцеляет тяжелые нервные </a:t>
            </a:r>
            <a:r>
              <a:rPr lang="ru-RU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расстройства, особенно сопровождаемые приступами меланхолии, депрессии.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Ее влияние помогает увидеть лучшие стороны жизни.</a:t>
            </a:r>
          </a:p>
        </p:txBody>
      </p:sp>
    </p:spTree>
    <p:extLst>
      <p:ext uri="{BB962C8B-B14F-4D97-AF65-F5344CB8AC3E}">
        <p14:creationId xmlns:p14="http://schemas.microsoft.com/office/powerpoint/2010/main" val="46136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2880320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Клен – дерево, которое помогает обрести душевное равновесие людям всех типов, несет успокоение, уверенность в себе. Это дерево внутренней силы и уравновешенности. Оно не обидчиво; принимает на себя все эмоциональные взрывы, освобождает от </a:t>
            </a: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напряжения .</a:t>
            </a:r>
            <a:endParaRPr lang="ru-RU" sz="2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305068"/>
            <a:ext cx="3897716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Шиповник — стимулирует проявления нежных чувств, отвечает за эмоциональную сторону любви, поддерживает в людях нежность, </a:t>
            </a: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душевную </a:t>
            </a: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гармонию. Если вы сорвете цветущую ветку шиповника и подарите любимому человеку, а она оставит его равнодушным – значит, его чувства не так глубоки и сильны, как вам казалось. В цветках и плодах сосредоточена добрая магия шиповника.</a:t>
            </a:r>
          </a:p>
        </p:txBody>
      </p:sp>
    </p:spTree>
    <p:extLst>
      <p:ext uri="{BB962C8B-B14F-4D97-AF65-F5344CB8AC3E}">
        <p14:creationId xmlns:p14="http://schemas.microsoft.com/office/powerpoint/2010/main" val="5854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861</Words>
  <Application>Microsoft Office PowerPoint</Application>
  <PresentationFormat>Экран (4:3)</PresentationFormat>
  <Paragraphs>29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2015-06-29T02:24:38Z</dcterms:created>
  <dcterms:modified xsi:type="dcterms:W3CDTF">2015-06-29T03:51:52Z</dcterms:modified>
</cp:coreProperties>
</file>