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D0AA-FCE4-4B6C-8F9A-F33CFA58C4E3}" type="datetimeFigureOut">
              <a:rPr lang="uk-UA" smtClean="0"/>
              <a:t>29.06.2015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2FED-B71A-48BF-B835-C076254FC465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457200" y="1447800"/>
            <a:ext cx="8229600" cy="5257800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twalls.ru/2863-razmytost-babochka-nasekomoe-priroda-leto-cvety.html" TargetMode="External"/><Relationship Id="rId2" Type="http://schemas.openxmlformats.org/officeDocument/2006/relationships/hyperlink" Target="http://www.lady-of-rain.ru/post22486781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«Цветы №1»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15200" cy="2590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>
                <a:hlinkClick r:id="rId2"/>
              </a:rPr>
              <a:t>http://www.lady-of-rain.ru/post224867811/</a:t>
            </a:r>
            <a:endParaRPr lang="uk-UA" dirty="0"/>
          </a:p>
          <a:p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www.setwalls.ru/2863-razmytost-babochka-nasekomoe-priroda-leto-cvety.html</a:t>
            </a:r>
            <a:endParaRPr lang="ru-RU" dirty="0" smtClean="0"/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«Цветы №1»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«Цветы №1»</dc:title>
  <dc:creator>Edem</dc:creator>
  <cp:lastModifiedBy>Edem</cp:lastModifiedBy>
  <cp:revision>1</cp:revision>
  <dcterms:created xsi:type="dcterms:W3CDTF">2015-06-29T12:28:16Z</dcterms:created>
  <dcterms:modified xsi:type="dcterms:W3CDTF">2015-06-29T12:34:05Z</dcterms:modified>
</cp:coreProperties>
</file>