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news.ru/wp-content/uploads/2013/03/15.jpg" TargetMode="External"/><Relationship Id="rId2" Type="http://schemas.openxmlformats.org/officeDocument/2006/relationships/hyperlink" Target="http://www.adme.ru/tvorchestvo-pisateli/10-knig-ot-kotoryh-stanovishsya-dobree-88731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4KYknXfUh8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O0yaWW0yzo" TargetMode="External"/><Relationship Id="rId5" Type="http://schemas.openxmlformats.org/officeDocument/2006/relationships/hyperlink" Target="http://knijky.ru/books/ray-gde-ryadom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4wzUMpa2Oo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l5lPzrZb28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Cbmw3g_JE7o" TargetMode="External"/><Relationship Id="rId1" Type="http://schemas.openxmlformats.org/officeDocument/2006/relationships/video" Target="https://www.youtube.com/embed/DvN5oeCwsnw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Qei_sM95ks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iiuUl7yHp4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632" y="188640"/>
            <a:ext cx="812273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Читаем и перечитываем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427" y="1389058"/>
            <a:ext cx="876714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Презентация-реклама  о книгах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для подростков</a:t>
            </a:r>
            <a:endParaRPr lang="ru-RU" sz="3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4149080"/>
            <a:ext cx="854726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№2</a:t>
            </a:r>
            <a:r>
              <a:rPr lang="ru-RU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 </a:t>
            </a:r>
            <a:endParaRPr lang="ru-RU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24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50" dirty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</a:t>
            </a:r>
            <a:r>
              <a:rPr lang="ru-RU" sz="24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sz="24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t="499" r="45" b="-499"/>
          <a:stretch/>
        </p:blipFill>
        <p:spPr bwMode="auto">
          <a:xfrm>
            <a:off x="0" y="34213"/>
            <a:ext cx="913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77072"/>
            <a:ext cx="5856673" cy="13990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Читать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вредно.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Вредно </a:t>
            </a:r>
            <a:b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</a:b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не </a:t>
            </a: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читать.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8" name="Picture 4" descr="http://mirgif.com/4/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800" cy="28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4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>
                <a:hlinkClick r:id="rId2"/>
              </a:rPr>
              <a:t>http://www.adme.ru/tvorchestvo-pisateli/10-knig-ot-kotoryh-stanovishsya-dobree-887310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64008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www.radnews.ru/wp-content/uploads/2013/03/15.jpg</a:t>
            </a:r>
            <a:endParaRPr lang="ru-RU" dirty="0" smtClean="0"/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08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Книги, </a:t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мимо которых не должны пройти детство и юность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4KYknXfUh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02262" y="3212976"/>
            <a:ext cx="5990218" cy="33694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-34280"/>
            <a:ext cx="290226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Самое знаменитое произведение Антуана де Сент-Экзюпери с авторскими рисунками. Мудрая и "человечная" сказка-притча, в которой просто и проникновенно говорится о самом важном: о дружбе и любви, о долге и верности, о красоте и нетерпимости к злу.</a:t>
            </a:r>
          </a:p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"Все мы родом из детства", - напоминает великий француз и знакомит нас с самым загадочным и трогательным героем мировой литературы.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20039" y="548680"/>
            <a:ext cx="457200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«Маленький принц»</a:t>
            </a: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Антуан де Сент-Экзюпери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62" y="344755"/>
            <a:ext cx="1597730" cy="241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0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746701"/>
            <a:ext cx="41066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"Рай где-то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рядом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</a:p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Фэнни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Флэгг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4664"/>
            <a:ext cx="290226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Рай, как выясняется, совсем рядом, у нас под боком - среди людей, которых мы любим и которым нужна наша помощь. Новый роман знаменитой писательницы - очередное доказательство того, что Фэнни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Флэгг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была отправлена на землю для того, что писать чудесные, добрые книги, в которых нет ни единой фальшивой ноты.</a:t>
            </a:r>
          </a:p>
        </p:txBody>
      </p:sp>
      <p:pic>
        <p:nvPicPr>
          <p:cNvPr id="8" name="FO0yaWW0yz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63969" y="3359319"/>
            <a:ext cx="5719991" cy="32174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969" y="404664"/>
            <a:ext cx="1428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96385" y="2627620"/>
            <a:ext cx="2014644" cy="4308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dirty="0">
                <a:hlinkClick r:id="rId5"/>
              </a:rPr>
              <a:t>http://</a:t>
            </a:r>
            <a:r>
              <a:rPr lang="en-US" sz="1100" dirty="0" smtClean="0">
                <a:hlinkClick r:id="rId5"/>
              </a:rPr>
              <a:t>knijky.ru/books/ray-gde-ryadom</a:t>
            </a:r>
            <a:r>
              <a:rPr lang="ru-RU" sz="1100" dirty="0" smtClean="0"/>
              <a:t> </a:t>
            </a:r>
            <a:endParaRPr lang="ru-RU" sz="11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716016" y="2406365"/>
            <a:ext cx="2075004" cy="87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Black" panose="020B0A04020102020204" pitchFamily="34" charset="0"/>
              </a:rPr>
              <a:t>Читать </a:t>
            </a:r>
            <a:r>
              <a:rPr lang="ru-RU" sz="1400" dirty="0" smtClean="0">
                <a:latin typeface="Arial Black" panose="020B0A04020102020204" pitchFamily="34" charset="0"/>
              </a:rPr>
              <a:t>онлайн</a:t>
            </a:r>
            <a:endParaRPr lang="ru-RU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5966"/>
            <a:ext cx="338437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Старик </a:t>
            </a:r>
            <a:r>
              <a:rPr lang="ru-RU" sz="1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Оттавиано</a:t>
            </a:r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 посадил вишневое дерево, которое стало лучшим другом его внуку. И так появилась на свет история о необычном дедушке, который умел слушать растения и верил, что «человек не умирает, пока вишневые деревья продолжают жить для него».</a:t>
            </a:r>
          </a:p>
          <a:p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        Книга «Мой дедушка был вишней» вошла в список выдающихся книг для детей «Белые вороны», составляемый Международной мюнхенской юношеской библиотекой. Она отмечена премиями в Италии, Германии и Франции, а автор ее, Анджела </a:t>
            </a:r>
            <a:r>
              <a:rPr lang="ru-RU" sz="1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Нанетти</a:t>
            </a:r>
            <a:r>
              <a:rPr lang="ru-RU" sz="1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, была номинирована на главную премию в детской литературе - премию X. К. Андерсена.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38961" y="836712"/>
            <a:ext cx="3793877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«Мой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дедушка был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вишней» 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Анджела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Нанетти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J4wzUMpa2O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64738" y="3573016"/>
            <a:ext cx="5468100" cy="307580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38" y="603814"/>
            <a:ext cx="1688456" cy="24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8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75954"/>
            <a:ext cx="32403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Удивительная история девочки-сироты (которую из «чувства долга» взяла к себе суровая тетка), умение которой при любых обстоятельствах радоваться жизни, видеть во всем лучшую сторону помогает не только ей самой, но и окружающим ее людям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Почти детективные повороты сюжета, психологическая точность, с которой автор создает образы, – все это неизменно привлекает к книге внимание читателей вот уже нескольких поколений.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90" y="539142"/>
            <a:ext cx="1429557" cy="21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11335" y="539142"/>
            <a:ext cx="4094943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Поллианна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Элинор Портер</a:t>
            </a:r>
          </a:p>
        </p:txBody>
      </p:sp>
      <p:pic>
        <p:nvPicPr>
          <p:cNvPr id="8" name="il5lPzrZb2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66193" y="3553501"/>
            <a:ext cx="5340085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vN5oeCwsn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19872" y="3550513"/>
            <a:ext cx="5508104" cy="30983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32403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Войдите в светлый мир двенадцатилетнего мальчика и проживите с ним одно лето, наполненное событиями, радостными и печальными, загадочными и тревожными; лето, когда каждый день совершаются удивительные открытия, главное из которых — ты живой, ты дышишь, ты чувствуешь. Нестареющая классика, которая подарит вам солнечное настроение даже в дождливый день. </a:t>
            </a:r>
          </a:p>
          <a:p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09" y="404664"/>
            <a:ext cx="175519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37613" y="441587"/>
            <a:ext cx="3563889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«Вино из одуванчиков»</a:t>
            </a:r>
          </a:p>
          <a:p>
            <a:pPr algn="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Рэй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Брэдбери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Cbmw3g_JE7o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6934675" y="2365553"/>
            <a:ext cx="1993301" cy="1121232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5262533" y="2489470"/>
            <a:ext cx="1822781" cy="873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Аудиокнига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21" y="260648"/>
            <a:ext cx="1845105" cy="294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Qei_sM95k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91021" y="3477580"/>
            <a:ext cx="5509749" cy="30992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18539" y="663503"/>
            <a:ext cx="4025461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«Книжный вор»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Маркус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Зузак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66" y="141269"/>
            <a:ext cx="33843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События произведения разворачиваются в Германии предвоенного времени. В то время смерть буквально витала в воздухе и пропитывала всё бытие людей. Главная героиня – маленькая девочка, которая потеряла свою семью и очень любит книги. Она подбирает их на улицах и просто ворует.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Для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неё каждая книга – это отдельная история, какое-то жизненное событие. В итоге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Лизель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начинает писать сама.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Трепетная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история о том, что в любых ситуациях нужно оставаться человеком, покорила сердца миллионов.</a:t>
            </a:r>
          </a:p>
        </p:txBody>
      </p:sp>
    </p:spTree>
    <p:extLst>
      <p:ext uri="{BB962C8B-B14F-4D97-AF65-F5344CB8AC3E}">
        <p14:creationId xmlns:p14="http://schemas.microsoft.com/office/powerpoint/2010/main" val="372030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30243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Роман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Харпер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 Ли «Убить пересмешника...» относится к тем книгам, которые с интересом читаешь в юности и затем не раз перечитываешь, став взрослым. Как ни странно, но приключения </a:t>
            </a:r>
            <a:endParaRPr lang="ru-RU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героев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и драматические события, пережитые ими в маленьком американском городке, помогают лучше разобраться в собственной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жизни. 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anose="020B0A04020102020204" pitchFamily="34" charset="0"/>
              </a:rPr>
              <a:t>Это - книга, которая не должна пройти мимо детства.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xiiuUl7yHp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03848" y="3356992"/>
            <a:ext cx="5724128" cy="32198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56028" y="733865"/>
            <a:ext cx="4071948" cy="138499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Убить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пересмешника...»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Харпер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Ли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1714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8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517</TotalTime>
  <Words>597</Words>
  <Application>Microsoft Office PowerPoint</Application>
  <PresentationFormat>Экран (4:3)</PresentationFormat>
  <Paragraphs>45</Paragraphs>
  <Slides>11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Презентация PowerPoint</vt:lpstr>
      <vt:lpstr>Книги,  мимо которых не должны пройти детство и юность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Читать  не вредно. Вредно  не читать.</vt:lpstr>
      <vt:lpstr>Источник: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2015-06-28T08:15:18Z</dcterms:created>
  <dcterms:modified xsi:type="dcterms:W3CDTF">2015-06-30T04:42:17Z</dcterms:modified>
</cp:coreProperties>
</file>