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m0CmN3UZS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populi.kz/userfiles/posts/638/10860883239487c633943a61899a777d_med.jpg" TargetMode="External"/><Relationship Id="rId2" Type="http://schemas.openxmlformats.org/officeDocument/2006/relationships/hyperlink" Target="http://www.adme.ru/zhizn-dobro/prostaya-istoriya-o-tom-chto-dobrye-postupki-obyazatelno-vernutsya-75856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7057.vk.me/c540109/v540109784/4498/v0CdSkD_aF8.jpg" TargetMode="External"/><Relationship Id="rId5" Type="http://schemas.openxmlformats.org/officeDocument/2006/relationships/hyperlink" Target="http://cs304900.vk.me/v304900003/a12/hHjh7Wdc9GY.jpg" TargetMode="External"/><Relationship Id="rId4" Type="http://schemas.openxmlformats.org/officeDocument/2006/relationships/hyperlink" Target="http://builduptoday.com/images/stories/personal/gazety-i-zhurnaly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709" y="188640"/>
            <a:ext cx="872386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Круговорот добра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205" y="1389058"/>
            <a:ext cx="581761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Презентация-рассказ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детей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среднего и старшего возраста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для взрослых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305" y="4581128"/>
            <a:ext cx="85472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</a:t>
            </a:r>
            <a:r>
              <a:rPr lang="ru-RU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endParaRPr lang="ru-RU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4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2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4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2" y="0"/>
            <a:ext cx="91691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88640"/>
            <a:ext cx="4716016" cy="71096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доктор, направляясь вечером домой, вдруг вспомнил бабку и пожалел ее. Он вдруг подумал, что жизнь в ее привычной суете летит мимо, и, поддавшись внезапному порыву, остановился у ближайшего супермаркета, купил букет цветов, торт с кремовыми розами и поехал совсем в другую сторону. Подъехал к дому, поднялся на третий этаж и постучал в дверь.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0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7" b="100000" l="3993" r="94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419254"/>
            <a:ext cx="6940366" cy="464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2952328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Я тут подумал, ну зачем мы все делим, словно дети, играющие в песочнице. Я вот тебе торт купил, только я на него нечаянно положил свой портфель и он помялся. Но это нестрашно, на вкусовые качества ведь не повлияет. Я еще купил тебе цветы, только они тоже немного помялись этим же портфелем. Но может быть отойдут?</a:t>
            </a:r>
            <a:endParaRPr lang="ru-RU" sz="2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8" r="89958">
                        <a14:foregroundMark x1="48117" y1="78667" x2="38494" y2="89333"/>
                        <a14:foregroundMark x1="53138" y1="78833" x2="60251" y2="89500"/>
                        <a14:foregroundMark x1="34937" y1="67500" x2="43305" y2="73833"/>
                        <a14:foregroundMark x1="27406" y1="63333" x2="38494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87" r="10447" b="5434"/>
          <a:stretch/>
        </p:blipFill>
        <p:spPr bwMode="auto">
          <a:xfrm>
            <a:off x="3851785" y="673236"/>
            <a:ext cx="5292080" cy="61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6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81642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Обязательно отойдут, — ответила женщина, — мы их реанимируем. А у меня новость. Ты только представь, я сегодня проснулась, смотрю на окошко, а у меня кактус расцвел. Видишь?</a:t>
            </a:r>
            <a:endParaRPr lang="ru-RU" sz="2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9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m0CmN3UZS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1972802"/>
            <a:ext cx="7416824" cy="4171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-76899"/>
            <a:ext cx="4032448" cy="2016224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17098413"/>
                <a:gd name="adj2" fmla="val 397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Круговорот добра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9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3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http://www.adme.ru/zhizn-dobro/prostaya-istoriya-o-tom-chto-dobrye-postupki-obyazatelno-vernutsya-758560</a:t>
            </a:r>
            <a:r>
              <a:rPr lang="en-US" sz="1800" dirty="0" smtClean="0">
                <a:hlinkClick r:id="rId2"/>
              </a:rPr>
              <a:t>/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www.voxpopuli.kz/userfiles/posts/638/10860883239487c633943a61899a777d_med.jpg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builduptoday.com/images/stories/personal/gazety-i-zhurnaly.jpg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cs304900.vk.me/v304900003/a12/hHjh7Wdc9GY.jpg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cs7057.vk.me/c540109/v540109784/4498/v0CdSkD_aF8.jpg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95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620688"/>
            <a:ext cx="313184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Поделись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улыбкою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своей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Она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тебе 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 еще вернется!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 descr="http://mirgif.com/4/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6963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2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4"/>
          <a:stretch/>
        </p:blipFill>
        <p:spPr bwMode="auto">
          <a:xfrm>
            <a:off x="17339" y="418"/>
            <a:ext cx="9126661" cy="68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88843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Однажды в квартире у молодой женщины расцвел кактус. До этого он 4 года торчал на подоконнике, похожий на хмурого и небритого дворника, и вдруг такой сюрприз. Странно, что меня считают злобной бездушной стервой, — подумала женщина. Это все неправда, у бездушных и злых кактусы не цветут.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9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r="5797" b="3415"/>
          <a:stretch/>
        </p:blipFill>
        <p:spPr bwMode="auto">
          <a:xfrm>
            <a:off x="0" y="-32944"/>
            <a:ext cx="9144000" cy="68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3240360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приятных думах о цветущем кактусе она случайно наступила на ногу мрачному мужчине в метро. На его замечание она не заорала как обычно с оскорбленным видом: «Ах, если уж вы такой барин, то ездите на такси!», — а улыбнулась: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Не сердитесь на меня, пожалуйста, мне не за что держаться, если хотите — наступите мне тоже на ногу и будем квиты.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0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6" b="1150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31236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Мрачный мужчина проглотил то, что собирался озвучить по ее поводу. Потом вышел на своей станции и, покупая газету, вместо того, чтобы нахамить продавщице, запутавшейся с подсчетом сдачи, обозвав ее нерасторопной коровой, сказал ей: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Ничего страшного, пересчитайте еще раз, я тоже с утра пораньше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силен в математике.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5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902"/>
            <a:ext cx="9166535" cy="68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383" y="27324"/>
            <a:ext cx="3816424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Продавщица, не ожидавшая такого ответа, расчувствовалась и отдала бесплатно два старых журнала и целую кипу старых газет пенсионеру — постоянному покупателю, который очень любил читать прессу, но приобретал каждый день только одну газету подешевле. Конечно, нераспроданный товар полагалось списывать, но любые правила можно обойти. Довольный старик пошел домой с охапкой газет и журналов.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1"/>
          <a:stretch/>
        </p:blipFill>
        <p:spPr bwMode="auto">
          <a:xfrm>
            <a:off x="-65053" y="-11741"/>
            <a:ext cx="9209054" cy="686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18" y="188640"/>
            <a:ext cx="339645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Встретив соседку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верхнего этажа,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мужчина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устроил ей ежедневный скандал на тему: «ваш ребенок как слон топает по квартире и мешает отдыхать, воспитывать надо лучше», а посмотрел и удивился:</a:t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Как дочка-то ваша выросла. Никак не пойму, на кого похожа больше на вас или на отца, но точно красавицей будет, у меня глаз наметанный.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4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r="6763"/>
          <a:stretch/>
        </p:blipFill>
        <p:spPr bwMode="auto">
          <a:xfrm>
            <a:off x="0" y="35117"/>
            <a:ext cx="9144000" cy="68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6776"/>
            <a:ext cx="3240360" cy="71711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Соседка отвела ребенка в сад, пришла на работу в регистратуру и не стала кричать на бестолковую бабку,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записавшуюся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прием к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врачу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вчерашний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день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но пришедшую сегодня, а произнесла: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Да ладно, не расстраивайтесь, я тоже иногда забываю свои дела. Вы посидите минутку, а я уточню у врача, вдруг он сможет вас принять.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7"/>
          <a:stretch/>
        </p:blipFill>
        <p:spPr bwMode="auto">
          <a:xfrm>
            <a:off x="-32069" y="-2192"/>
            <a:ext cx="9176069" cy="686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34" y="0"/>
            <a:ext cx="4392488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Бабка, попав на прием, не стала требовать выписать ей очень действенное, но недорогое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лекарство, которое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может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мгновенно помочь вылечить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болезнь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угрожая в случае отказа написать жалобы все инстанции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вплоть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Страсбургского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суда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правам человека,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вздохнула и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сказала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«Я же не совсем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еще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ума выжила, понимаю, что старость не лечится, но вы меня, доктор, простите, что таскаюсь к вам постоянно как на работу».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561</Words>
  <Application>Microsoft Office PowerPoint</Application>
  <PresentationFormat>Экран (4:3)</PresentationFormat>
  <Paragraphs>52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2015-06-30T05:14:28Z</dcterms:created>
  <dcterms:modified xsi:type="dcterms:W3CDTF">2015-07-01T00:39:40Z</dcterms:modified>
</cp:coreProperties>
</file>