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57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llanick.rusedu.net/gallery/3609/48466-sova.jpg" TargetMode="External"/><Relationship Id="rId2" Type="http://schemas.openxmlformats.org/officeDocument/2006/relationships/hyperlink" Target="http://www.klassnye-chasy.ru/userfiles/den-uchitelya4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Шаблон для презентации </a:t>
            </a:r>
            <a:b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«Материал ко Дню учителя»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3573016"/>
            <a:ext cx="4824536" cy="2304256"/>
          </a:xfrm>
        </p:spPr>
        <p:txBody>
          <a:bodyPr>
            <a:normAutofit/>
          </a:bodyPr>
          <a:lstStyle/>
          <a:p>
            <a:pPr lvl="0">
              <a:spcBef>
                <a:spcPts val="530"/>
              </a:spcBef>
            </a:pPr>
            <a:r>
              <a:rPr lang="ru-RU" sz="19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Даниловская</a:t>
            </a:r>
            <a:r>
              <a:rPr lang="ru-RU" sz="1900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Ольга Николаевна,</a:t>
            </a:r>
            <a:endParaRPr lang="ru-RU" sz="1900" dirty="0">
              <a:solidFill>
                <a:srgbClr val="C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>
              <a:spcBef>
                <a:spcPts val="530"/>
              </a:spcBef>
            </a:pPr>
            <a:r>
              <a:rPr lang="ru-RU" sz="1900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учитель математики </a:t>
            </a:r>
            <a:endParaRPr lang="ru-RU" sz="1900" b="1" dirty="0" smtClean="0">
              <a:solidFill>
                <a:srgbClr val="C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>
              <a:spcBef>
                <a:spcPts val="530"/>
              </a:spcBef>
            </a:pPr>
            <a:r>
              <a:rPr lang="ru-RU" sz="19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МОУ </a:t>
            </a:r>
            <a:r>
              <a:rPr lang="ru-RU" sz="1900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«С(К)ОШИ № 4»</a:t>
            </a:r>
            <a:endParaRPr lang="ru-RU" sz="1900" dirty="0">
              <a:solidFill>
                <a:srgbClr val="C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>
              <a:spcBef>
                <a:spcPts val="530"/>
              </a:spcBef>
            </a:pPr>
            <a:r>
              <a:rPr lang="ru-RU" sz="1900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г. Магнитогорск, </a:t>
            </a:r>
            <a:endParaRPr lang="ru-RU" sz="1900" b="1" dirty="0" smtClean="0">
              <a:solidFill>
                <a:srgbClr val="C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>
              <a:spcBef>
                <a:spcPts val="530"/>
              </a:spcBef>
            </a:pPr>
            <a:r>
              <a:rPr lang="ru-RU" sz="19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Челябинская </a:t>
            </a:r>
            <a:r>
              <a:rPr lang="ru-RU" sz="1900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область, </a:t>
            </a:r>
            <a:endParaRPr lang="ru-RU" sz="1900" dirty="0">
              <a:solidFill>
                <a:srgbClr val="C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>
              <a:spcBef>
                <a:spcPts val="530"/>
              </a:spcBef>
            </a:pPr>
            <a:r>
              <a:rPr lang="ru-RU" sz="1900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2015</a:t>
            </a:r>
            <a:endParaRPr lang="ru-RU" sz="1900" dirty="0">
              <a:solidFill>
                <a:srgbClr val="C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3208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0653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 trans="9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3947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2571307"/>
            <a:ext cx="45365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Источники: 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www.klassnye-chasy.ru/userfiles/den-uchitelya4.jpg</a:t>
            </a:r>
            <a:endParaRPr lang="ru-RU" dirty="0" smtClean="0"/>
          </a:p>
          <a:p>
            <a:endParaRPr lang="ru-RU" dirty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allanick.rusedu.net/gallery/3609/48466-sova.jpg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13821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</Words>
  <Application>Microsoft Office PowerPoint</Application>
  <PresentationFormat>Экран (4:3)</PresentationFormat>
  <Paragraphs>11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Шаблон для презентации  «Материал ко Дню учителя»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для презентации  «Материал ко Дню учителя»</dc:title>
  <dc:creator>Оленька привет</dc:creator>
  <cp:lastModifiedBy>hp 1</cp:lastModifiedBy>
  <cp:revision>1</cp:revision>
  <dcterms:created xsi:type="dcterms:W3CDTF">2015-07-01T03:38:31Z</dcterms:created>
  <dcterms:modified xsi:type="dcterms:W3CDTF">2015-07-01T07:11:57Z</dcterms:modified>
</cp:coreProperties>
</file>