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01.07.2015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01.07.2015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images/search?img_url=htt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8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0"/>
            <a:ext cx="81003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359898"/>
            <a:ext cx="6571456" cy="2709062"/>
          </a:xfr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3600000" scaled="0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ШКОЛА </a:t>
            </a:r>
            <a:br>
              <a:rPr lang="ru-RU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</a:br>
            <a:r>
              <a:rPr lang="ru-RU" b="1" dirty="0" smtClean="0">
                <a:solidFill>
                  <a:srgbClr val="FFC000"/>
                </a:solidFill>
                <a:latin typeface="Segoe Print" panose="02000600000000000000" pitchFamily="2" charset="0"/>
              </a:rPr>
              <a:t>СВЕТОФОРНЫХ</a:t>
            </a:r>
            <a:r>
              <a:rPr lang="ru-RU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smtClean="0">
                <a:solidFill>
                  <a:srgbClr val="92D050"/>
                </a:solidFill>
                <a:latin typeface="Segoe Print" panose="02000600000000000000" pitchFamily="2" charset="0"/>
              </a:rPr>
              <a:t>НАУК</a:t>
            </a:r>
            <a:endParaRPr lang="ru-RU" b="1" dirty="0">
              <a:solidFill>
                <a:srgbClr val="92D05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789040"/>
            <a:ext cx="4104456" cy="2592288"/>
          </a:xfrm>
          <a:noFill/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Чубаева  Наталья Николаевна, учитель начальных классов, воспитатель ГПД, МОУ С(К)ОШИ №4, города Магнитогорска, 2015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1027" name="Picture 3" descr="C:\Users\user\Downloads\pd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212976"/>
            <a:ext cx="3255252" cy="334898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2370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Downloads\8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0"/>
            <a:ext cx="81003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501008"/>
            <a:ext cx="2520280" cy="316835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116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ownloads\8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744" y="0"/>
            <a:ext cx="81003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052736"/>
            <a:ext cx="7498080" cy="151216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B0F0"/>
                </a:solidFill>
                <a:latin typeface="Segoe Print" panose="02000600000000000000" pitchFamily="2" charset="0"/>
              </a:rPr>
              <a:t>Источники иллюстраций</a:t>
            </a:r>
            <a:endParaRPr lang="ru-RU" sz="3200" b="1" dirty="0">
              <a:solidFill>
                <a:srgbClr val="00B0F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780928"/>
            <a:ext cx="7498080" cy="3467472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https://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yandex.ru/images/search?img_url=htt</a:t>
            </a:r>
            <a:endParaRPr lang="ru-RU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https://yandex.ru/images/search?img_url=http%3A%2F%2Ffs13</a:t>
            </a:r>
            <a:endParaRPr lang="ru-RU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501008"/>
            <a:ext cx="2520280" cy="316835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05478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</TotalTime>
  <Words>29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Солнцестояние</vt:lpstr>
      <vt:lpstr>ШКОЛА  СВЕТОФОРНЫХ НАУК</vt:lpstr>
      <vt:lpstr>Презентация PowerPoint</vt:lpstr>
      <vt:lpstr>Источники иллюстраций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 СВЕТОФОРНЫХ НАУК</dc:title>
  <dc:creator>user</dc:creator>
  <cp:lastModifiedBy>user</cp:lastModifiedBy>
  <cp:revision>5</cp:revision>
  <dcterms:created xsi:type="dcterms:W3CDTF">2015-07-02T03:37:53Z</dcterms:created>
  <dcterms:modified xsi:type="dcterms:W3CDTF">2015-07-02T04:23:46Z</dcterms:modified>
</cp:coreProperties>
</file>