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54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1" y="260648"/>
            <a:ext cx="7349098" cy="2592287"/>
          </a:xfrm>
          <a:noFill/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КАК У НАШИХ У ВОРОТ  ВСЕ МЫ ВОДИМ ХОРОВОД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67862"/>
            <a:ext cx="4392488" cy="2685474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</a:p>
          <a:p>
            <a:endParaRPr lang="ru-RU" dirty="0"/>
          </a:p>
        </p:txBody>
      </p:sp>
      <p:pic>
        <p:nvPicPr>
          <p:cNvPr id="1026" name="Picture 2" descr="C:\Users\user\Downloads\73881221_57454412_4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780928"/>
            <a:ext cx="3477766" cy="40770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6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user\Downloads\73881221_57454412_4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348880"/>
            <a:ext cx="3261742" cy="407707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142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иллюстраций</a:t>
            </a:r>
            <a:endParaRPr lang="ru-RU" dirty="0"/>
          </a:p>
        </p:txBody>
      </p:sp>
      <p:pic>
        <p:nvPicPr>
          <p:cNvPr id="4" name="Picture 2" descr="C:\Users\user\Downloads\73881221_57454412_47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638" y="2944388"/>
            <a:ext cx="3168352" cy="38782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23528" y="2551837"/>
            <a:ext cx="5418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http://yandex.ru/search/?lr=235&amp;text</a:t>
            </a:r>
            <a:r>
              <a:rPr lang="en-US" dirty="0" smtClean="0"/>
              <a:t>=%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6990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</TotalTime>
  <Words>28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Твердый переплет</vt:lpstr>
      <vt:lpstr>  КАК У НАШИХ У ВОРОТ  ВСЕ МЫ ВОДИМ ХОРОВОД</vt:lpstr>
      <vt:lpstr>Презентация PowerPoint</vt:lpstr>
      <vt:lpstr>Источник иллюстраций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КАК У НАШИХ У ВОРОТ  ВСЕ МЫ ВОДИМ ХОРОВОД</dc:title>
  <dc:creator>user</dc:creator>
  <cp:lastModifiedBy>user</cp:lastModifiedBy>
  <cp:revision>3</cp:revision>
  <dcterms:created xsi:type="dcterms:W3CDTF">2015-07-02T07:25:36Z</dcterms:created>
  <dcterms:modified xsi:type="dcterms:W3CDTF">2015-07-02T07:49:25Z</dcterms:modified>
</cp:coreProperties>
</file>