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980727"/>
            <a:ext cx="8458200" cy="1080121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	</a:t>
            </a:r>
            <a:r>
              <a:rPr lang="ru-RU" sz="5400" dirty="0" smtClean="0">
                <a:solidFill>
                  <a:srgbClr val="C00000"/>
                </a:solidFill>
              </a:rPr>
              <a:t>Русский каравай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076056" y="3886200"/>
            <a:ext cx="3763144" cy="263914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Чубаева  Наталья Николаевна, учитель начальных классов, воспитатель ГПД, МОУ С(К)ОШИ №4, города Магнитогорска, 2015</a:t>
            </a:r>
          </a:p>
          <a:p>
            <a:endParaRPr lang="ru-RU" dirty="0"/>
          </a:p>
        </p:txBody>
      </p:sp>
      <p:pic>
        <p:nvPicPr>
          <p:cNvPr id="1026" name="Picture 2" descr="C:\Users\user\Downloads\9832768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4464496" cy="446449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97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C:\Users\user\Downloads\9832768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93096"/>
            <a:ext cx="2664296" cy="23762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08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12776"/>
            <a:ext cx="8686800" cy="1224136"/>
          </a:xfrm>
        </p:spPr>
        <p:txBody>
          <a:bodyPr/>
          <a:lstStyle/>
          <a:p>
            <a:pPr algn="ctr"/>
            <a:r>
              <a:rPr lang="ru-RU" dirty="0" smtClean="0"/>
              <a:t>Источник картинок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105835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https</a:t>
            </a:r>
            <a:r>
              <a:rPr lang="en-US" dirty="0" smtClean="0"/>
              <a:t>://yandex.ru/images/search?img_url=http%</a:t>
            </a:r>
            <a:endParaRPr lang="ru-RU" dirty="0"/>
          </a:p>
        </p:txBody>
      </p:sp>
      <p:pic>
        <p:nvPicPr>
          <p:cNvPr id="4" name="Picture 2" descr="C:\Users\user\Downloads\9832768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196" y="4481736"/>
            <a:ext cx="2664296" cy="23762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484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26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 Русский каравай</vt:lpstr>
      <vt:lpstr>Презентация PowerPoint</vt:lpstr>
      <vt:lpstr>Источник картинок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Русский каравай</dc:title>
  <dc:creator>user</dc:creator>
  <cp:lastModifiedBy>user</cp:lastModifiedBy>
  <cp:revision>5</cp:revision>
  <dcterms:created xsi:type="dcterms:W3CDTF">2015-07-02T08:05:52Z</dcterms:created>
  <dcterms:modified xsi:type="dcterms:W3CDTF">2015-07-02T08:35:11Z</dcterms:modified>
</cp:coreProperties>
</file>