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0CC6-861E-479B-84D5-9E40874302DA}" type="datetimeFigureOut">
              <a:rPr lang="ru-RU" smtClean="0"/>
              <a:t>30.06.2015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A346-2F4C-4E4D-9050-1453A48FD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0CC6-861E-479B-84D5-9E40874302DA}" type="datetimeFigureOut">
              <a:rPr lang="ru-RU" smtClean="0"/>
              <a:t>30.06.2015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A346-2F4C-4E4D-9050-1453A48FD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0CC6-861E-479B-84D5-9E40874302DA}" type="datetimeFigureOut">
              <a:rPr lang="ru-RU" smtClean="0"/>
              <a:t>30.06.2015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A346-2F4C-4E4D-9050-1453A48FD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0CC6-861E-479B-84D5-9E40874302DA}" type="datetimeFigureOut">
              <a:rPr lang="ru-RU" smtClean="0"/>
              <a:t>30.06.2015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A346-2F4C-4E4D-9050-1453A48FD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0CC6-861E-479B-84D5-9E40874302DA}" type="datetimeFigureOut">
              <a:rPr lang="ru-RU" smtClean="0"/>
              <a:t>30.06.2015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A346-2F4C-4E4D-9050-1453A48FD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0CC6-861E-479B-84D5-9E40874302DA}" type="datetimeFigureOut">
              <a:rPr lang="ru-RU" smtClean="0"/>
              <a:t>30.06.2015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A346-2F4C-4E4D-9050-1453A48FD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0CC6-861E-479B-84D5-9E40874302DA}" type="datetimeFigureOut">
              <a:rPr lang="ru-RU" smtClean="0"/>
              <a:t>30.06.2015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A346-2F4C-4E4D-9050-1453A48FD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0CC6-861E-479B-84D5-9E40874302DA}" type="datetimeFigureOut">
              <a:rPr lang="ru-RU" smtClean="0"/>
              <a:t>30.06.2015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A346-2F4C-4E4D-9050-1453A48FD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0CC6-861E-479B-84D5-9E40874302DA}" type="datetimeFigureOut">
              <a:rPr lang="ru-RU" smtClean="0"/>
              <a:t>30.06.2015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A346-2F4C-4E4D-9050-1453A48FD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0CC6-861E-479B-84D5-9E40874302DA}" type="datetimeFigureOut">
              <a:rPr lang="ru-RU" smtClean="0"/>
              <a:t>30.06.2015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A346-2F4C-4E4D-9050-1453A48FD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0CC6-861E-479B-84D5-9E40874302DA}" type="datetimeFigureOut">
              <a:rPr lang="ru-RU" smtClean="0"/>
              <a:t>30.06.2015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A346-2F4C-4E4D-9050-1453A48FD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B0CC6-861E-479B-84D5-9E40874302DA}" type="datetimeFigureOut">
              <a:rPr lang="ru-RU" smtClean="0"/>
              <a:t>30.06.2015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9A346-2F4C-4E4D-9050-1453A48FDA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upload.wikimedia.org%2Fwikipedia%2Fcommons%2Fthumb%2Fa%2Fae%2FFlag_of_the_United_Kingdom.svg%2F85px-Flag_of_the_United_Kingdom.svg.png&amp;tex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best-wallpaper.ru/images/countryes/granbretagna%5B1%5D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9197" y="-81898"/>
            <a:ext cx="9253197" cy="693989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7704" y="2708920"/>
            <a:ext cx="51219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The UK. </a:t>
            </a:r>
            <a:r>
              <a:rPr lang="ru-RU" sz="4400" b="1" dirty="0" smtClean="0">
                <a:solidFill>
                  <a:schemeClr val="bg1"/>
                </a:solidFill>
              </a:rPr>
              <a:t>Шаблон №2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8127" y="3429000"/>
            <a:ext cx="36558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Шайдурова Валентина Федоровна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Санкт_Петербург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best-wallpaper.ru/images/countryes/granbretagna%5B1%5D.jpeg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-109197" y="0"/>
            <a:ext cx="9253197" cy="69398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best-wallpaper.ru/images/countryes/granbretagna%5B1%5D.jpeg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-109197" y="-81898"/>
            <a:ext cx="9253197" cy="6939898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611560" y="620688"/>
            <a:ext cx="7560840" cy="5400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/>
              </a:rPr>
              <a:t>https://yandex.ru/images/search?img_url=http%3A%2F%2Fupload.wikimedia.org%2Fwikipedia%2Fcommons%2Fthumb%2Fa%2Fae%2FFlag_of_the_United_Kingdom.svg%2F85px-Flag_of_the_United_Kingdom.svg.png&amp;text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2060848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23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10</cp:revision>
  <dcterms:created xsi:type="dcterms:W3CDTF">2015-06-30T20:29:01Z</dcterms:created>
  <dcterms:modified xsi:type="dcterms:W3CDTF">2015-06-30T22:00:37Z</dcterms:modified>
</cp:coreProperties>
</file>