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878BC-33D4-4CA8-BD33-8C33130FC00D}" type="datetimeFigureOut">
              <a:rPr lang="ru-RU" smtClean="0"/>
              <a:pPr/>
              <a:t>01.07.2015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5E71-78DD-42C2-8755-26FE40944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img_url=http://img.novoteka.ru/2015-0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amozin.com/storage/album/2/i/8/b1953438202211ee28564a1.jpg"/>
          <p:cNvPicPr>
            <a:picLocks noChangeAspect="1" noChangeArrowheads="1"/>
          </p:cNvPicPr>
          <p:nvPr/>
        </p:nvPicPr>
        <p:blipFill>
          <a:blip r:embed="rId2" cstate="print">
            <a:lum bright="40000" contrast="-30000"/>
          </a:blip>
          <a:srcRect/>
          <a:stretch>
            <a:fillRect/>
          </a:stretch>
        </p:blipFill>
        <p:spPr bwMode="auto">
          <a:xfrm>
            <a:off x="-36512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49188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/>
              <a:t>Шайдурова Валентина Федоровна</a:t>
            </a:r>
          </a:p>
          <a:p>
            <a:pPr algn="r"/>
            <a:r>
              <a:rPr lang="ru-RU" b="1" dirty="0" smtClean="0"/>
              <a:t>Учитель английского языка</a:t>
            </a:r>
          </a:p>
          <a:p>
            <a:pPr algn="r"/>
            <a:r>
              <a:rPr lang="ru-RU" b="1" dirty="0" smtClean="0"/>
              <a:t>ГБОУ «Школа №106»</a:t>
            </a:r>
          </a:p>
          <a:p>
            <a:pPr algn="r"/>
            <a:r>
              <a:rPr lang="ru-RU" b="1" dirty="0" smtClean="0"/>
              <a:t>Санкт-Петербург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-1015" y="764704"/>
            <a:ext cx="9145015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London.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Tower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Bridge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Шаблон №2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kamozin.com/storage/album/2/i/8/b1953438202211ee28564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amozin.com/storage/album/2/i/8/b1953438202211ee28564a1.jpg"/>
          <p:cNvPicPr>
            <a:picLocks noChangeAspect="1" noChangeArrowheads="1"/>
          </p:cNvPicPr>
          <p:nvPr/>
        </p:nvPicPr>
        <p:blipFill>
          <a:blip r:embed="rId2" cstate="print">
            <a:lum bright="40000" contrast="-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amozin.com/storage/album/2/i/8/b1953438202211ee28564a1.jpg"/>
          <p:cNvPicPr>
            <a:picLocks noChangeAspect="1" noChangeArrowheads="1"/>
          </p:cNvPicPr>
          <p:nvPr/>
        </p:nvPicPr>
        <p:blipFill>
          <a:blip r:embed="rId2" cstate="print">
            <a:lum bright="40000" contrast="-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63888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https://yandex.ru/images/search?img_url=http%3A%2F%2Fimg.novoteka.ru%2F2015-01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23928" y="1268760"/>
            <a:ext cx="11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6</cp:revision>
  <dcterms:created xsi:type="dcterms:W3CDTF">2015-07-01T10:53:31Z</dcterms:created>
  <dcterms:modified xsi:type="dcterms:W3CDTF">2015-07-01T20:08:38Z</dcterms:modified>
</cp:coreProperties>
</file>