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78BC-33D4-4CA8-BD33-8C33130FC00D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5E71-78DD-42C2-8755-26FE40944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img.novoteka.ru/2015-0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amozin.com/storage/album/2/i/8/b1953438202211ee28564a1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-36512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9188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1015" y="764704"/>
            <a:ext cx="9145015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London.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Tower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Bridge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№2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kamozin.com/storage/album/2/i/8/b1953438202211ee28564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amozin.com/storage/album/2/i/8/b1953438202211ee28564a1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amozin.com/storage/album/2/i/8/b1953438202211ee28564a1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63888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https://yandex.ru/images/search?img_url=http%3A%2F%2Fimg.novoteka.ru%2F2015-01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1268760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2015-07-01T10:53:31Z</dcterms:created>
  <dcterms:modified xsi:type="dcterms:W3CDTF">2015-07-01T20:08:38Z</dcterms:modified>
</cp:coreProperties>
</file>