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56670-EBF9-4D05-ACE5-9B1A04509D74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9A0DD-50AB-4203-89ED-1FD8872BF7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9A0DD-50AB-4203-89ED-1FD8872BF7A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B4C4F-50FF-471A-B092-FFA7EF64E9B6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3D6B-E513-4DCA-A213-5F5531EF10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mastertrip.ru/wp-content/uploads/2012/04/12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astertrip.ru/wp-content/uploads/2012/04/122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27254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1581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1671515" y="260648"/>
            <a:ext cx="6496586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London.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Houses of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arliament.</a:t>
            </a:r>
          </a:p>
          <a:p>
            <a:pPr algn="ctr"/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Шаблон №3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astertrip.ru/wp-content/uploads/2012/04/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46" y="1"/>
            <a:ext cx="912725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astertrip.ru/wp-content/uploads/2012/04/122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6746" y="1"/>
            <a:ext cx="912725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astertrip.ru/wp-content/uploads/2012/04/122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36512" y="0"/>
            <a:ext cx="912725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3968" y="1556792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059832" y="22048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https://yandex.ru/images/search?img_url=http%3A%2F%2Fmastertrip.ru%2Fwp-content%2Fuploads%2F2012%2F04%2F122.jpg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2015-07-01T11:06:12Z</dcterms:created>
  <dcterms:modified xsi:type="dcterms:W3CDTF">2015-07-01T12:32:50Z</dcterms:modified>
</cp:coreProperties>
</file>