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DDCF-4339-4079-8FD3-A7A06EEF83C7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E56AF-9235-4AE2-A8D8-CFA9947522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aboutenglish.ru/wp-content/uploads/2013/02/trafalgar-squar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ldbooks.ru/wp-content/uploads/2015/03/4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715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55776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6" name="Rectangle 5"/>
          <p:cNvSpPr/>
          <p:nvPr/>
        </p:nvSpPr>
        <p:spPr>
          <a:xfrm>
            <a:off x="0" y="836712"/>
            <a:ext cx="779703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London.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Trafalgar Square.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Шаблон №4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ldbooks.ru/wp-content/uploads/2015/03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588"/>
            <a:ext cx="9144000" cy="6871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ldbooks.ru/wp-content/uploads/2015/03/4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-13588"/>
            <a:ext cx="9144000" cy="6871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ldbooks.ru/wp-content/uploads/2015/03/4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-13588"/>
            <a:ext cx="9144000" cy="687158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3528" y="18448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https://yandex.ru/images/search?img_url=http%3A%2F%2Faboutenglish.ru%2Fwp-content%2Fuploads%2F2013%2F02%2Ftrafalgar-square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980728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2015-07-01T11:28:26Z</dcterms:created>
  <dcterms:modified xsi:type="dcterms:W3CDTF">2015-07-01T11:34:45Z</dcterms:modified>
</cp:coreProperties>
</file>