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680C3-9A14-4E64-97F9-907B54AFD3DE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D0A7-1637-4AC0-B7A5-1AC221519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www.kz.all.biz/img/kz/service_catalog/small/91013.jpeg&amp;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pen.az/uploads/posts/2009-08/1251595581_788e9b4bc91d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6386"/>
            <a:ext cx="9358304" cy="685161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827584" y="764704"/>
            <a:ext cx="669674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 </a:t>
            </a:r>
            <a:r>
              <a:rPr lang="en-US" sz="7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Big </a:t>
            </a:r>
            <a:r>
              <a:rPr lang="en-US" sz="7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7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en.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№5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pen.az/uploads/posts/2009-08/1251595581_788e9b4bc9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6"/>
            <a:ext cx="9358304" cy="6851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pen.az/uploads/posts/2009-08/1251595581_788e9b4bc91d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6386"/>
            <a:ext cx="9358304" cy="6851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pen.az/uploads/posts/2009-08/1251595581_788e9b4bc91d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6386"/>
            <a:ext cx="9358304" cy="685161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63688" y="22048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https://yandex.ru/images/search?img_url=http%3A%2F%2Fwww.kz.all.biz%2Fimg%2Fkz%2Fservice_catalog%2Fsmall%2F91013.jpeg&amp;_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1196752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2015-07-01T11:34:57Z</dcterms:created>
  <dcterms:modified xsi:type="dcterms:W3CDTF">2015-07-01T12:34:28Z</dcterms:modified>
</cp:coreProperties>
</file>