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DA305-078D-4AF8-8B44-97F30C611AE4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792D-E418-483A-A688-FC2B8790B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img.poemine.com/poets/c/chidiock-tichborne_64x64.jpg&amp;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cdn.haber7.com/fotogaleri/haber7/album/birlesik-krallik696204316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68319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7101" y="2420888"/>
            <a:ext cx="6357318" cy="19697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London Tower.</a:t>
            </a:r>
            <a:endParaRPr lang="ru-RU" sz="6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Шаблон №6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69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cdn.haber7.com/fotogaleri/haber7/album/birlesik-krallik6962043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1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cdn.haber7.com/fotogaleri/haber7/album/birlesik-krallik696204316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6831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cdn.haber7.com/fotogaleri/haber7/album/birlesik-krallik696204316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68319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4149080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1979712" y="45811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https://yandex.ru/images/search?img_url=http%3A%2F%2Fimg.poemine.com%2Fpoets%2Fc%2Fchidiock-tichborne_64x64.jpg&amp;_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2015-07-01T11:39:55Z</dcterms:created>
  <dcterms:modified xsi:type="dcterms:W3CDTF">2015-07-01T12:35:18Z</dcterms:modified>
</cp:coreProperties>
</file>